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4" r:id="rId22"/>
    <p:sldId id="295" r:id="rId23"/>
    <p:sldId id="296" r:id="rId24"/>
  </p:sldIdLst>
  <p:sldSz cx="9144000" cy="6858000" type="screen4x3"/>
  <p:notesSz cx="6858000" cy="9144000"/>
  <p:embeddedFontLst>
    <p:embeddedFont>
      <p:font typeface="Montserrat" pitchFamily="2" charset="77"/>
      <p:regular r:id="rId26"/>
      <p:bold r:id="rId27"/>
      <p:italic r:id="rId28"/>
      <p:boldItalic r:id="rId29"/>
    </p:embeddedFont>
    <p:embeddedFont>
      <p:font typeface="PT Serif" panose="020A0603040505020204" pitchFamily="18" charset="77"/>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7"/>
    <p:restoredTop sz="89661"/>
  </p:normalViewPr>
  <p:slideViewPr>
    <p:cSldViewPr snapToGrid="0" snapToObjects="1">
      <p:cViewPr varScale="1">
        <p:scale>
          <a:sx n="138" d="100"/>
          <a:sy n="138" d="100"/>
        </p:scale>
        <p:origin x="17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107956f55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3107956f5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30848cc4a5_0_138: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30848cc4a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2e46885a3c_2_7: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2e46885a3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à quoi ça sert ? Pourquoi c’est pertinent ? Marché du travail...</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Javascript est vite apparu comme incontournable dans le milieu du Web au vue de ce qu’il permet de faire côté frontend notamment. Par contre, avec Javascript ça devient très vite le bazar. Donc on a très vite eu besoin de mettre de l’ordre dans tout cela et d’organiser. On s’est mis à utiliser des frameworks. </a:t>
            </a:r>
            <a:br>
              <a:rPr lang="en" sz="1400"/>
            </a:br>
            <a:endParaRPr sz="1400"/>
          </a:p>
          <a:p>
            <a:pPr marL="0" lvl="0" indent="0" algn="l" rtl="0">
              <a:spcBef>
                <a:spcPts val="0"/>
              </a:spcBef>
              <a:spcAft>
                <a:spcPts val="0"/>
              </a:spcAft>
              <a:buNone/>
            </a:pPr>
            <a:r>
              <a:rPr lang="en" sz="1400">
                <a:solidFill>
                  <a:schemeClr val="dk1"/>
                </a:solidFill>
              </a:rPr>
              <a:t>Là où une bibliothèque offre un set de fonctions que l’on peut appeler, un framework définit l'ensemble du design de l'application.</a:t>
            </a:r>
            <a:br>
              <a:rPr lang="en" sz="1400"/>
            </a:br>
            <a:endParaRPr sz="1400"/>
          </a:p>
          <a:p>
            <a:pPr marL="0" lvl="0" indent="0" algn="l" rtl="0">
              <a:spcBef>
                <a:spcPts val="0"/>
              </a:spcBef>
              <a:spcAft>
                <a:spcPts val="0"/>
              </a:spcAft>
              <a:buNone/>
            </a:pPr>
            <a:r>
              <a:rPr lang="en" sz="1400"/>
              <a:t>Un framework est là pour vous simplifier la vie, clarifier le code et structurer l’ensemble. Il aide à développer, gérer des projets de grande ampleur mais aussi à maintenir efficacement.</a:t>
            </a:r>
            <a:endParaRPr sz="1400"/>
          </a:p>
          <a:p>
            <a:pPr marL="0" lvl="0" indent="0" algn="l" rtl="0">
              <a:spcBef>
                <a:spcPts val="0"/>
              </a:spcBef>
              <a:spcAft>
                <a:spcPts val="0"/>
              </a:spcAft>
              <a:buClr>
                <a:schemeClr val="dk1"/>
              </a:buClr>
              <a:buSzPts val="1100"/>
              <a:buFont typeface="Arial"/>
              <a:buNone/>
            </a:pPr>
            <a:r>
              <a:rPr lang="en" sz="1400"/>
              <a:t>Vous pouvez utiliser Javascript tel quel avec juste quelques librairies pour des petits projets étudiants. Mais du point de vue d’une entreprise qui doit délivrer des webapps de grande ampleur avec des projets sur des années qui coûtent des millions, on utilise un framework pour structurer tout ce code et assurer la maintenance.  </a:t>
            </a:r>
            <a:endParaRPr sz="1400"/>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30848cc4a5_1_0: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30848cc4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THE FRAMEWORKS</a:t>
            </a:r>
            <a:endParaRPr/>
          </a:p>
          <a:p>
            <a:pPr marL="0" lvl="0" indent="0" algn="l" rtl="0">
              <a:spcBef>
                <a:spcPts val="0"/>
              </a:spcBef>
              <a:spcAft>
                <a:spcPts val="0"/>
              </a:spcAft>
              <a:buNone/>
            </a:pPr>
            <a:r>
              <a:rPr lang="en"/>
              <a:t>Ces dernières années on a connu une course folle vers le framework Javascript. Tous les jours un nouveau framework était créée pour combler telle ou telle fonctionnalité manquante  et il y a des effets de mode sur ces frameworks. Il faut faire preuve de pragmatisme lors de votre choix de techno et de framework.</a:t>
            </a:r>
            <a:endParaRPr/>
          </a:p>
          <a:p>
            <a:pPr marL="0" lvl="0" indent="0" algn="l" rtl="0">
              <a:spcBef>
                <a:spcPts val="0"/>
              </a:spcBef>
              <a:spcAft>
                <a:spcPts val="0"/>
              </a:spcAft>
              <a:buNone/>
            </a:pPr>
            <a:r>
              <a:rPr lang="en"/>
              <a:t>Un framework a pour valeur ce que l’industrie lui donne car son utilisation et sa communauté vaut plus que sa performance.</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2e46885a3c_2_0: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2e46885a3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Présentation générale d’Angular: c’est un framework javascript frontend .</a:t>
            </a:r>
            <a:endParaRPr b="1">
              <a:solidFill>
                <a:schemeClr val="dk1"/>
              </a:solidFill>
            </a:endParaRPr>
          </a:p>
          <a:p>
            <a:pPr marL="0" lvl="0" indent="0" algn="l" rtl="0">
              <a:spcBef>
                <a:spcPts val="0"/>
              </a:spcBef>
              <a:spcAft>
                <a:spcPts val="0"/>
              </a:spcAft>
              <a:buNone/>
            </a:pPr>
            <a:r>
              <a:rPr lang="en" b="1">
                <a:solidFill>
                  <a:schemeClr val="dk1"/>
                </a:solidFill>
              </a:rPr>
              <a:t>Le fonctionnement d’angular est basé sur la notion de composants. Tout est composant</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27323aaf8_0_6: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227323aaf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just" rtl="0">
              <a:lnSpc>
                <a:spcPct val="115000"/>
              </a:lnSpc>
              <a:spcBef>
                <a:spcPts val="0"/>
              </a:spcBef>
              <a:spcAft>
                <a:spcPts val="0"/>
              </a:spcAft>
              <a:buClr>
                <a:schemeClr val="dk1"/>
              </a:buClr>
              <a:buSzPts val="1100"/>
              <a:buFont typeface="Arial"/>
              <a:buNone/>
            </a:pPr>
            <a:r>
              <a:rPr lang="en" sz="1200" b="1" dirty="0">
                <a:solidFill>
                  <a:schemeClr val="dk2"/>
                </a:solidFill>
              </a:rPr>
              <a:t>On </a:t>
            </a:r>
            <a:r>
              <a:rPr lang="en" sz="1200" b="1" dirty="0" err="1">
                <a:solidFill>
                  <a:schemeClr val="dk2"/>
                </a:solidFill>
              </a:rPr>
              <a:t>va</a:t>
            </a:r>
            <a:r>
              <a:rPr lang="en" sz="1200" b="1" dirty="0">
                <a:solidFill>
                  <a:schemeClr val="dk2"/>
                </a:solidFill>
              </a:rPr>
              <a:t> </a:t>
            </a:r>
            <a:r>
              <a:rPr lang="en" sz="1200" b="1" dirty="0" err="1">
                <a:solidFill>
                  <a:schemeClr val="dk2"/>
                </a:solidFill>
              </a:rPr>
              <a:t>parler</a:t>
            </a:r>
            <a:r>
              <a:rPr lang="en" sz="1200" b="1" dirty="0">
                <a:solidFill>
                  <a:schemeClr val="dk2"/>
                </a:solidFill>
              </a:rPr>
              <a:t> des web components, </a:t>
            </a:r>
            <a:r>
              <a:rPr lang="en" sz="1200" b="1" dirty="0" err="1">
                <a:solidFill>
                  <a:schemeClr val="dk2"/>
                </a:solidFill>
              </a:rPr>
              <a:t>c’est</a:t>
            </a:r>
            <a:r>
              <a:rPr lang="en" sz="1200" b="1" dirty="0">
                <a:solidFill>
                  <a:schemeClr val="dk2"/>
                </a:solidFill>
              </a:rPr>
              <a:t> un nouveau standard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227323aaf8_0_31: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227323aaf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t>A new modular approach for web development: Web Component</a:t>
            </a:r>
            <a:endParaRPr sz="1200"/>
          </a:p>
          <a:p>
            <a:pPr marL="0" lvl="0" indent="0" algn="just" rtl="0">
              <a:lnSpc>
                <a:spcPct val="115000"/>
              </a:lnSpc>
              <a:spcBef>
                <a:spcPts val="0"/>
              </a:spcBef>
              <a:spcAft>
                <a:spcPts val="0"/>
              </a:spcAft>
              <a:buClr>
                <a:schemeClr val="dk1"/>
              </a:buClr>
              <a:buSzPts val="1100"/>
              <a:buFont typeface="Arial"/>
              <a:buNone/>
            </a:pPr>
            <a:r>
              <a:rPr lang="en" sz="1200">
                <a:solidFill>
                  <a:schemeClr val="dk2"/>
                </a:solidFill>
              </a:rPr>
              <a:t>Si on ne réutilise pas ça devient vite complex et non maintenable. </a:t>
            </a:r>
            <a:endParaRPr sz="1200">
              <a:solidFill>
                <a:schemeClr val="dk2"/>
              </a:solidFill>
            </a:endParaRPr>
          </a:p>
          <a:p>
            <a:pPr marL="0" lvl="0" indent="0" algn="just" rtl="0">
              <a:lnSpc>
                <a:spcPct val="115000"/>
              </a:lnSpc>
              <a:spcBef>
                <a:spcPts val="0"/>
              </a:spcBef>
              <a:spcAft>
                <a:spcPts val="0"/>
              </a:spcAft>
              <a:buClr>
                <a:schemeClr val="dk1"/>
              </a:buClr>
              <a:buSzPts val="1100"/>
              <a:buFont typeface="Arial"/>
              <a:buNone/>
            </a:pPr>
            <a:endParaRPr sz="1200">
              <a:solidFill>
                <a:schemeClr val="dk2"/>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227323aaf8_0_46: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227323aaf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dirty="0">
                <a:solidFill>
                  <a:schemeClr val="dk2"/>
                </a:solidFill>
              </a:rPr>
              <a:t>Introduction</a:t>
            </a:r>
            <a:endParaRPr sz="1200" b="1" dirty="0">
              <a:solidFill>
                <a:schemeClr val="dk2"/>
              </a:solidFill>
            </a:endParaRPr>
          </a:p>
          <a:p>
            <a:pPr marL="0" lvl="0" indent="457200" algn="just" rtl="0">
              <a:lnSpc>
                <a:spcPct val="115000"/>
              </a:lnSpc>
              <a:spcBef>
                <a:spcPts val="400"/>
              </a:spcBef>
              <a:spcAft>
                <a:spcPts val="0"/>
              </a:spcAft>
              <a:buClr>
                <a:schemeClr val="dk1"/>
              </a:buClr>
              <a:buSzPts val="1100"/>
              <a:buFont typeface="Arial"/>
              <a:buNone/>
            </a:pPr>
            <a:endParaRPr dirty="0">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dirty="0" err="1">
                <a:solidFill>
                  <a:schemeClr val="dk1"/>
                </a:solidFill>
              </a:rPr>
              <a:t>L’objectif</a:t>
            </a:r>
            <a:r>
              <a:rPr lang="en" dirty="0">
                <a:solidFill>
                  <a:schemeClr val="dk1"/>
                </a:solidFill>
              </a:rPr>
              <a:t> de </a:t>
            </a:r>
            <a:r>
              <a:rPr lang="en" dirty="0" err="1">
                <a:solidFill>
                  <a:schemeClr val="dk1"/>
                </a:solidFill>
              </a:rPr>
              <a:t>ce</a:t>
            </a:r>
            <a:r>
              <a:rPr lang="en" dirty="0">
                <a:solidFill>
                  <a:schemeClr val="dk1"/>
                </a:solidFill>
              </a:rPr>
              <a:t> </a:t>
            </a:r>
            <a:r>
              <a:rPr lang="en" dirty="0" err="1">
                <a:solidFill>
                  <a:schemeClr val="dk1"/>
                </a:solidFill>
              </a:rPr>
              <a:t>projet</a:t>
            </a:r>
            <a:r>
              <a:rPr lang="en" dirty="0">
                <a:solidFill>
                  <a:schemeClr val="dk1"/>
                </a:solidFill>
              </a:rPr>
              <a:t> </a:t>
            </a:r>
            <a:r>
              <a:rPr lang="en" dirty="0" err="1">
                <a:solidFill>
                  <a:schemeClr val="dk1"/>
                </a:solidFill>
              </a:rPr>
              <a:t>est</a:t>
            </a:r>
            <a:r>
              <a:rPr lang="en" dirty="0">
                <a:solidFill>
                  <a:schemeClr val="dk1"/>
                </a:solidFill>
              </a:rPr>
              <a:t> de </a:t>
            </a:r>
            <a:r>
              <a:rPr lang="en" dirty="0" err="1">
                <a:solidFill>
                  <a:schemeClr val="dk1"/>
                </a:solidFill>
              </a:rPr>
              <a:t>vous</a:t>
            </a:r>
            <a:r>
              <a:rPr lang="en" dirty="0">
                <a:solidFill>
                  <a:schemeClr val="dk1"/>
                </a:solidFill>
              </a:rPr>
              <a:t> </a:t>
            </a:r>
            <a:r>
              <a:rPr lang="en" dirty="0" err="1">
                <a:solidFill>
                  <a:schemeClr val="dk1"/>
                </a:solidFill>
              </a:rPr>
              <a:t>familiariser</a:t>
            </a:r>
            <a:r>
              <a:rPr lang="en" dirty="0">
                <a:solidFill>
                  <a:schemeClr val="dk1"/>
                </a:solidFill>
              </a:rPr>
              <a:t> avec les technologies </a:t>
            </a:r>
            <a:r>
              <a:rPr lang="en" dirty="0" err="1">
                <a:solidFill>
                  <a:schemeClr val="dk1"/>
                </a:solidFill>
              </a:rPr>
              <a:t>modernes</a:t>
            </a:r>
            <a:r>
              <a:rPr lang="en" dirty="0">
                <a:solidFill>
                  <a:schemeClr val="dk1"/>
                </a:solidFill>
              </a:rPr>
              <a:t> de </a:t>
            </a:r>
            <a:r>
              <a:rPr lang="en" dirty="0" err="1">
                <a:solidFill>
                  <a:schemeClr val="dk1"/>
                </a:solidFill>
              </a:rPr>
              <a:t>développement</a:t>
            </a:r>
            <a:r>
              <a:rPr lang="en" dirty="0">
                <a:solidFill>
                  <a:schemeClr val="dk1"/>
                </a:solidFill>
              </a:rPr>
              <a:t> d’un site web tout </a:t>
            </a:r>
            <a:r>
              <a:rPr lang="en" dirty="0" err="1">
                <a:solidFill>
                  <a:schemeClr val="dk1"/>
                </a:solidFill>
              </a:rPr>
              <a:t>en</a:t>
            </a:r>
            <a:r>
              <a:rPr lang="en" dirty="0">
                <a:solidFill>
                  <a:schemeClr val="dk1"/>
                </a:solidFill>
              </a:rPr>
              <a:t> </a:t>
            </a:r>
            <a:r>
              <a:rPr lang="en" dirty="0" err="1">
                <a:solidFill>
                  <a:schemeClr val="dk1"/>
                </a:solidFill>
              </a:rPr>
              <a:t>ayant</a:t>
            </a:r>
            <a:r>
              <a:rPr lang="en" dirty="0">
                <a:solidFill>
                  <a:schemeClr val="dk1"/>
                </a:solidFill>
              </a:rPr>
              <a:t> </a:t>
            </a:r>
            <a:r>
              <a:rPr lang="en" dirty="0" err="1">
                <a:solidFill>
                  <a:schemeClr val="dk1"/>
                </a:solidFill>
              </a:rPr>
              <a:t>une</a:t>
            </a:r>
            <a:r>
              <a:rPr lang="en" dirty="0">
                <a:solidFill>
                  <a:schemeClr val="dk1"/>
                </a:solidFill>
              </a:rPr>
              <a:t> démarche agile </a:t>
            </a:r>
            <a:r>
              <a:rPr lang="en" dirty="0" err="1">
                <a:solidFill>
                  <a:schemeClr val="dk1"/>
                </a:solidFill>
              </a:rPr>
              <a:t>en</a:t>
            </a:r>
            <a:r>
              <a:rPr lang="en" dirty="0">
                <a:solidFill>
                  <a:schemeClr val="dk1"/>
                </a:solidFill>
              </a:rPr>
              <a:t> </a:t>
            </a:r>
            <a:r>
              <a:rPr lang="en" dirty="0" err="1">
                <a:solidFill>
                  <a:schemeClr val="dk1"/>
                </a:solidFill>
              </a:rPr>
              <a:t>développant</a:t>
            </a:r>
            <a:r>
              <a:rPr lang="en" dirty="0">
                <a:solidFill>
                  <a:schemeClr val="dk1"/>
                </a:solidFill>
              </a:rPr>
              <a:t> </a:t>
            </a:r>
            <a:r>
              <a:rPr lang="en" dirty="0" err="1">
                <a:solidFill>
                  <a:schemeClr val="dk1"/>
                </a:solidFill>
              </a:rPr>
              <a:t>une</a:t>
            </a:r>
            <a:r>
              <a:rPr lang="en" dirty="0">
                <a:solidFill>
                  <a:schemeClr val="dk1"/>
                </a:solidFill>
              </a:rPr>
              <a:t> webapp </a:t>
            </a:r>
            <a:r>
              <a:rPr lang="en" dirty="0" err="1">
                <a:solidFill>
                  <a:schemeClr val="dk1"/>
                </a:solidFill>
              </a:rPr>
              <a:t>en</a:t>
            </a:r>
            <a:r>
              <a:rPr lang="en" dirty="0">
                <a:solidFill>
                  <a:schemeClr val="dk1"/>
                </a:solidFill>
              </a:rPr>
              <a:t> Angular.</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227323aaf8_0_62: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227323aaf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a:solidFill>
                  <a:schemeClr val="dk2"/>
                </a:solidFill>
              </a:rPr>
              <a:t>Introduction</a:t>
            </a:r>
            <a:endParaRPr sz="1200" b="1">
              <a:solidFill>
                <a:schemeClr val="dk2"/>
              </a:solidFill>
            </a:endParaRPr>
          </a:p>
          <a:p>
            <a:pPr marL="0" lvl="0" indent="457200" algn="just" rtl="0">
              <a:lnSpc>
                <a:spcPct val="115000"/>
              </a:lnSpc>
              <a:spcBef>
                <a:spcPts val="400"/>
              </a:spcBef>
              <a:spcAft>
                <a:spcPts val="0"/>
              </a:spcAft>
              <a:buClr>
                <a:schemeClr val="dk1"/>
              </a:buClr>
              <a:buSzPts val="1100"/>
              <a:buFont typeface="Arial"/>
              <a:buNone/>
            </a:pP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227323aaf8_0_80: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227323aaf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a:solidFill>
                  <a:schemeClr val="dk2"/>
                </a:solidFill>
              </a:rPr>
              <a:t>Introduction</a:t>
            </a:r>
            <a:endParaRPr sz="1200" b="1">
              <a:solidFill>
                <a:schemeClr val="dk2"/>
              </a:solidFill>
            </a:endParaRPr>
          </a:p>
          <a:p>
            <a:pPr marL="0" lvl="0" indent="457200" algn="just" rtl="0">
              <a:lnSpc>
                <a:spcPct val="115000"/>
              </a:lnSpc>
              <a:spcBef>
                <a:spcPts val="400"/>
              </a:spcBef>
              <a:spcAft>
                <a:spcPts val="0"/>
              </a:spcAft>
              <a:buClr>
                <a:schemeClr val="dk1"/>
              </a:buClr>
              <a:buSzPts val="1100"/>
              <a:buFont typeface="Arial"/>
              <a:buNone/>
            </a:pP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27323aaf8_0_89: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g227323aaf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a:solidFill>
                  <a:schemeClr val="dk2"/>
                </a:solidFill>
              </a:rPr>
              <a:t>Introduction</a:t>
            </a:r>
            <a:endParaRPr sz="1200" b="1">
              <a:solidFill>
                <a:schemeClr val="dk2"/>
              </a:solidFill>
            </a:endParaRPr>
          </a:p>
          <a:p>
            <a:pPr marL="0" lvl="0" indent="457200" algn="just" rtl="0">
              <a:lnSpc>
                <a:spcPct val="115000"/>
              </a:lnSpc>
              <a:spcBef>
                <a:spcPts val="400"/>
              </a:spcBef>
              <a:spcAft>
                <a:spcPts val="0"/>
              </a:spcAft>
              <a:buClr>
                <a:schemeClr val="dk1"/>
              </a:buClr>
              <a:buSzPts val="1100"/>
              <a:buFont typeface="Arial"/>
              <a:buNone/>
            </a:pP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sz="1200" b="1">
                <a:solidFill>
                  <a:schemeClr val="dk1"/>
                </a:solidFill>
                <a:highlight>
                  <a:srgbClr val="F7F7F7"/>
                </a:highlight>
              </a:rPr>
              <a:t>Web component :imports</a:t>
            </a:r>
            <a:r>
              <a:rPr lang="en" sz="1200">
                <a:solidFill>
                  <a:srgbClr val="333333"/>
                </a:solidFill>
                <a:highlight>
                  <a:srgbClr val="F7F7F7"/>
                </a:highlight>
              </a:rPr>
              <a:t>, </a:t>
            </a:r>
            <a:r>
              <a:rPr lang="en" sz="1200" b="1">
                <a:solidFill>
                  <a:srgbClr val="333333"/>
                </a:solidFill>
                <a:highlight>
                  <a:srgbClr val="F7F7F7"/>
                </a:highlight>
              </a:rPr>
              <a:t>custom elements</a:t>
            </a:r>
            <a:r>
              <a:rPr lang="en" sz="1200">
                <a:solidFill>
                  <a:srgbClr val="333333"/>
                </a:solidFill>
                <a:highlight>
                  <a:srgbClr val="F7F7F7"/>
                </a:highlight>
              </a:rPr>
              <a:t> , </a:t>
            </a:r>
            <a:r>
              <a:rPr lang="en" sz="1200" b="1">
                <a:solidFill>
                  <a:srgbClr val="333333"/>
                </a:solidFill>
                <a:highlight>
                  <a:srgbClr val="F7F7F7"/>
                </a:highlight>
              </a:rPr>
              <a:t> shadow DOM</a:t>
            </a:r>
            <a:r>
              <a:rPr lang="en" sz="1200">
                <a:solidFill>
                  <a:srgbClr val="333333"/>
                </a:solidFill>
                <a:highlight>
                  <a:srgbClr val="F7F7F7"/>
                </a:highlight>
              </a:rPr>
              <a:t>,</a:t>
            </a:r>
            <a:endParaRPr sz="1200">
              <a:solidFill>
                <a:srgbClr val="333333"/>
              </a:solidFill>
              <a:highlight>
                <a:srgbClr val="F7F7F7"/>
              </a:highlight>
            </a:endParaRPr>
          </a:p>
          <a:p>
            <a:pPr marL="0" lvl="0" indent="457200" algn="just" rtl="0">
              <a:lnSpc>
                <a:spcPct val="115000"/>
              </a:lnSpc>
              <a:spcBef>
                <a:spcPts val="0"/>
              </a:spcBef>
              <a:spcAft>
                <a:spcPts val="0"/>
              </a:spcAft>
              <a:buClr>
                <a:schemeClr val="dk1"/>
              </a:buClr>
              <a:buSzPts val="1100"/>
              <a:buFont typeface="Arial"/>
              <a:buNone/>
            </a:pPr>
            <a:r>
              <a:rPr lang="en">
                <a:solidFill>
                  <a:srgbClr val="333332"/>
                </a:solidFill>
                <a:highlight>
                  <a:srgbClr val="FFFFFF"/>
                </a:highlight>
                <a:latin typeface="PT Serif"/>
                <a:ea typeface="PT Serif"/>
                <a:cs typeface="PT Serif"/>
                <a:sym typeface="PT Serif"/>
              </a:rPr>
              <a:t>importer un fichier HTML comme on le fait pour les CSS et les fichiers JavaScript.</a:t>
            </a:r>
            <a:endParaRPr>
              <a:solidFill>
                <a:srgbClr val="333332"/>
              </a:solidFill>
              <a:highlight>
                <a:srgbClr val="FFFFFF"/>
              </a:highlight>
              <a:latin typeface="PT Serif"/>
              <a:ea typeface="PT Serif"/>
              <a:cs typeface="PT Serif"/>
              <a:sym typeface="PT Serif"/>
            </a:endParaRPr>
          </a:p>
          <a:p>
            <a:pPr marL="114300" marR="114300" lvl="0" indent="0" algn="l" rtl="0">
              <a:lnSpc>
                <a:spcPct val="150000"/>
              </a:lnSpc>
              <a:spcBef>
                <a:spcPts val="0"/>
              </a:spcBef>
              <a:spcAft>
                <a:spcPts val="0"/>
              </a:spcAft>
              <a:buClr>
                <a:schemeClr val="dk1"/>
              </a:buClr>
              <a:buSzPts val="1100"/>
              <a:buFont typeface="Arial"/>
              <a:buNone/>
            </a:pPr>
            <a:r>
              <a:rPr lang="en" sz="900">
                <a:solidFill>
                  <a:srgbClr val="000080"/>
                </a:solidFill>
                <a:latin typeface="Courier New"/>
                <a:ea typeface="Courier New"/>
                <a:cs typeface="Courier New"/>
                <a:sym typeface="Courier New"/>
              </a:rPr>
              <a:t>&lt;link</a:t>
            </a:r>
            <a:r>
              <a:rPr lang="en" sz="900">
                <a:solidFill>
                  <a:srgbClr val="333332"/>
                </a:solidFill>
                <a:latin typeface="Courier New"/>
                <a:ea typeface="Courier New"/>
                <a:cs typeface="Courier New"/>
                <a:sym typeface="Courier New"/>
              </a:rPr>
              <a:t> </a:t>
            </a:r>
            <a:r>
              <a:rPr lang="en" sz="900">
                <a:solidFill>
                  <a:srgbClr val="008080"/>
                </a:solidFill>
                <a:latin typeface="Courier New"/>
                <a:ea typeface="Courier New"/>
                <a:cs typeface="Courier New"/>
                <a:sym typeface="Courier New"/>
              </a:rPr>
              <a:t>rel=</a:t>
            </a:r>
            <a:r>
              <a:rPr lang="en" sz="900">
                <a:solidFill>
                  <a:srgbClr val="D01040"/>
                </a:solidFill>
                <a:latin typeface="Courier New"/>
                <a:ea typeface="Courier New"/>
                <a:cs typeface="Courier New"/>
                <a:sym typeface="Courier New"/>
              </a:rPr>
              <a:t>"import"</a:t>
            </a:r>
            <a:r>
              <a:rPr lang="en" sz="900">
                <a:solidFill>
                  <a:srgbClr val="333332"/>
                </a:solidFill>
                <a:latin typeface="Courier New"/>
                <a:ea typeface="Courier New"/>
                <a:cs typeface="Courier New"/>
                <a:sym typeface="Courier New"/>
              </a:rPr>
              <a:t> </a:t>
            </a:r>
            <a:r>
              <a:rPr lang="en" sz="900">
                <a:solidFill>
                  <a:srgbClr val="008080"/>
                </a:solidFill>
                <a:latin typeface="Courier New"/>
                <a:ea typeface="Courier New"/>
                <a:cs typeface="Courier New"/>
                <a:sym typeface="Courier New"/>
              </a:rPr>
              <a:t>href=</a:t>
            </a:r>
            <a:r>
              <a:rPr lang="en" sz="900">
                <a:solidFill>
                  <a:srgbClr val="D01040"/>
                </a:solidFill>
                <a:latin typeface="Courier New"/>
                <a:ea typeface="Courier New"/>
                <a:cs typeface="Courier New"/>
                <a:sym typeface="Courier New"/>
              </a:rPr>
              <a:t>"import.html"</a:t>
            </a:r>
            <a:r>
              <a:rPr lang="en" sz="900">
                <a:solidFill>
                  <a:srgbClr val="000080"/>
                </a:solidFill>
                <a:latin typeface="Courier New"/>
                <a:ea typeface="Courier New"/>
                <a:cs typeface="Courier New"/>
                <a:sym typeface="Courier New"/>
              </a:rPr>
              <a:t>&gt;</a:t>
            </a:r>
            <a:endParaRPr sz="900">
              <a:solidFill>
                <a:srgbClr val="000080"/>
              </a:solidFill>
              <a:latin typeface="Courier New"/>
              <a:ea typeface="Courier New"/>
              <a:cs typeface="Courier New"/>
              <a:sym typeface="Courier New"/>
            </a:endParaRPr>
          </a:p>
          <a:p>
            <a:pPr marL="0" lvl="0" indent="457200" algn="just" rtl="0">
              <a:lnSpc>
                <a:spcPct val="115000"/>
              </a:lnSpc>
              <a:spcBef>
                <a:spcPts val="0"/>
              </a:spcBef>
              <a:spcAft>
                <a:spcPts val="0"/>
              </a:spcAft>
              <a:buClr>
                <a:schemeClr val="dk1"/>
              </a:buClr>
              <a:buSzPts val="1100"/>
              <a:buFont typeface="Arial"/>
              <a:buNone/>
            </a:pPr>
            <a:r>
              <a:rPr lang="en">
                <a:solidFill>
                  <a:srgbClr val="333332"/>
                </a:solidFill>
                <a:highlight>
                  <a:srgbClr val="FFFFFF"/>
                </a:highlight>
                <a:latin typeface="PT Serif"/>
                <a:ea typeface="PT Serif"/>
                <a:cs typeface="PT Serif"/>
                <a:sym typeface="PT Serif"/>
              </a:rPr>
              <a:t>Les Custom Elements est simplement une </a:t>
            </a:r>
            <a:r>
              <a:rPr lang="en">
                <a:solidFill>
                  <a:srgbClr val="333332"/>
                </a:solidFill>
                <a:highlight>
                  <a:srgbClr val="FFFFFF"/>
                </a:highlight>
              </a:rPr>
              <a:t>spécification</a:t>
            </a:r>
            <a:r>
              <a:rPr lang="en">
                <a:solidFill>
                  <a:srgbClr val="333332"/>
                </a:solidFill>
                <a:highlight>
                  <a:srgbClr val="FFFFFF"/>
                </a:highlight>
                <a:latin typeface="PT Serif"/>
                <a:ea typeface="PT Serif"/>
                <a:cs typeface="PT Serif"/>
                <a:sym typeface="PT Serif"/>
              </a:rPr>
              <a:t> qui permet de définir de nouveaux éléments HTML. </a:t>
            </a:r>
            <a:endParaRPr>
              <a:solidFill>
                <a:srgbClr val="333332"/>
              </a:solidFill>
              <a:highlight>
                <a:srgbClr val="FFFFFF"/>
              </a:highlight>
              <a:latin typeface="PT Serif"/>
              <a:ea typeface="PT Serif"/>
              <a:cs typeface="PT Serif"/>
              <a:sym typeface="PT Serif"/>
            </a:endParaRPr>
          </a:p>
          <a:p>
            <a:pPr marL="0" lvl="0" indent="0" algn="just" rtl="0">
              <a:lnSpc>
                <a:spcPct val="115000"/>
              </a:lnSpc>
              <a:spcBef>
                <a:spcPts val="0"/>
              </a:spcBef>
              <a:spcAft>
                <a:spcPts val="0"/>
              </a:spcAft>
              <a:buClr>
                <a:schemeClr val="dk1"/>
              </a:buClr>
              <a:buSzPts val="1100"/>
              <a:buFont typeface="Arial"/>
              <a:buNone/>
            </a:pPr>
            <a:endParaRPr>
              <a:solidFill>
                <a:srgbClr val="333332"/>
              </a:solidFill>
              <a:highlight>
                <a:srgbClr val="FFFFFF"/>
              </a:highlight>
              <a:latin typeface="PT Serif"/>
              <a:ea typeface="PT Serif"/>
              <a:cs typeface="PT Serif"/>
              <a:sym typeface="PT Serif"/>
            </a:endParaRPr>
          </a:p>
          <a:p>
            <a:pPr marL="0" lvl="0" indent="457200" algn="just" rtl="0">
              <a:lnSpc>
                <a:spcPct val="115000"/>
              </a:lnSpc>
              <a:spcBef>
                <a:spcPts val="0"/>
              </a:spcBef>
              <a:spcAft>
                <a:spcPts val="0"/>
              </a:spcAft>
              <a:buClr>
                <a:schemeClr val="dk1"/>
              </a:buClr>
              <a:buSzPts val="1100"/>
              <a:buFont typeface="Arial"/>
              <a:buNone/>
            </a:pPr>
            <a:r>
              <a:rPr lang="en">
                <a:solidFill>
                  <a:srgbClr val="333332"/>
                </a:solidFill>
                <a:highlight>
                  <a:srgbClr val="FFFFFF"/>
                </a:highlight>
                <a:latin typeface="PT Serif"/>
                <a:ea typeface="PT Serif"/>
                <a:cs typeface="PT Serif"/>
                <a:sym typeface="PT Serif"/>
              </a:rPr>
              <a:t>Le shadow DOM permet de masquer la complexité interne d’un élément en les masquant par défaut dans le DOM.</a:t>
            </a:r>
            <a:endParaRPr sz="1200">
              <a:solidFill>
                <a:srgbClr val="333333"/>
              </a:solidFill>
              <a:highlight>
                <a:srgbClr val="F7F7F7"/>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Qui on </a:t>
            </a:r>
            <a:r>
              <a:rPr lang="en" dirty="0" err="1"/>
              <a:t>est</a:t>
            </a:r>
            <a:endParaRPr dirty="0"/>
          </a:p>
          <a:p>
            <a:pPr marL="0" lvl="0" indent="0" algn="l" rtl="0">
              <a:spcBef>
                <a:spcPts val="0"/>
              </a:spcBef>
              <a:spcAft>
                <a:spcPts val="0"/>
              </a:spcAft>
              <a:buNone/>
            </a:pPr>
            <a:r>
              <a:rPr lang="en" dirty="0" err="1"/>
              <a:t>ce</a:t>
            </a:r>
            <a:r>
              <a:rPr lang="en" dirty="0"/>
              <a:t> </a:t>
            </a:r>
            <a:r>
              <a:rPr lang="en" dirty="0" err="1"/>
              <a:t>qu’on</a:t>
            </a:r>
            <a:r>
              <a:rPr lang="en" dirty="0"/>
              <a:t> fait la</a:t>
            </a:r>
            <a:endParaRPr dirty="0"/>
          </a:p>
          <a:p>
            <a:pPr marL="0" lvl="0" indent="0" algn="l" rtl="0">
              <a:spcBef>
                <a:spcPts val="0"/>
              </a:spcBef>
              <a:spcAft>
                <a:spcPts val="0"/>
              </a:spcAft>
              <a:buNone/>
            </a:pPr>
            <a:endParaRPr dirty="0"/>
          </a:p>
          <a:p>
            <a:pPr marL="457200" lvl="0" indent="-298450" algn="l" rtl="0">
              <a:lnSpc>
                <a:spcPct val="115000"/>
              </a:lnSpc>
              <a:spcBef>
                <a:spcPts val="0"/>
              </a:spcBef>
              <a:spcAft>
                <a:spcPts val="0"/>
              </a:spcAft>
              <a:buClr>
                <a:schemeClr val="dk1"/>
              </a:buClr>
              <a:buSzPts val="1100"/>
              <a:buAutoNum type="arabicPeriod"/>
            </a:pPr>
            <a:r>
              <a:rPr lang="en" b="1" dirty="0">
                <a:solidFill>
                  <a:schemeClr val="dk1"/>
                </a:solidFill>
              </a:rPr>
              <a:t>Introduction de nous 3 (Fabien)</a:t>
            </a:r>
            <a:endParaRPr b="1" dirty="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dirty="0">
                <a:solidFill>
                  <a:schemeClr val="dk1"/>
                </a:solidFill>
              </a:rPr>
              <a:t>Qui?	</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t>
            </a:r>
            <a:r>
              <a:rPr lang="en" dirty="0" err="1">
                <a:solidFill>
                  <a:schemeClr val="dk1"/>
                </a:solidFill>
              </a:rPr>
              <a:t>sors</a:t>
            </a:r>
            <a:r>
              <a:rPr lang="en" dirty="0">
                <a:solidFill>
                  <a:schemeClr val="dk1"/>
                </a:solidFill>
              </a:rPr>
              <a:t> de Polytech</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 fait IHM</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t>
            </a:r>
            <a:r>
              <a:rPr lang="en" dirty="0" err="1">
                <a:solidFill>
                  <a:schemeClr val="dk1"/>
                </a:solidFill>
              </a:rPr>
              <a:t>est</a:t>
            </a:r>
            <a:r>
              <a:rPr lang="en" dirty="0">
                <a:solidFill>
                  <a:schemeClr val="dk1"/>
                </a:solidFill>
              </a:rPr>
              <a:t> </a:t>
            </a:r>
            <a:r>
              <a:rPr lang="en" dirty="0" err="1">
                <a:solidFill>
                  <a:schemeClr val="dk1"/>
                </a:solidFill>
              </a:rPr>
              <a:t>en</a:t>
            </a:r>
            <a:r>
              <a:rPr lang="en" dirty="0">
                <a:solidFill>
                  <a:schemeClr val="dk1"/>
                </a:solidFill>
              </a:rPr>
              <a:t> poste dans la </a:t>
            </a:r>
            <a:r>
              <a:rPr lang="en" dirty="0" err="1">
                <a:solidFill>
                  <a:schemeClr val="dk1"/>
                </a:solidFill>
              </a:rPr>
              <a:t>région</a:t>
            </a:r>
            <a:r>
              <a:rPr lang="en" dirty="0">
                <a:solidFill>
                  <a:schemeClr val="dk1"/>
                </a:solidFill>
              </a:rPr>
              <a:t> </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fait du Web</a:t>
            </a:r>
            <a:endParaRPr dirty="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dirty="0">
                <a:solidFill>
                  <a:schemeClr val="dk1"/>
                </a:solidFill>
              </a:rPr>
              <a:t>Quoi ? = Ce </a:t>
            </a:r>
            <a:r>
              <a:rPr lang="en" dirty="0" err="1">
                <a:solidFill>
                  <a:schemeClr val="dk1"/>
                </a:solidFill>
              </a:rPr>
              <a:t>qu’on</a:t>
            </a:r>
            <a:r>
              <a:rPr lang="en" dirty="0">
                <a:solidFill>
                  <a:schemeClr val="dk1"/>
                </a:solidFill>
              </a:rPr>
              <a:t> fait </a:t>
            </a:r>
            <a:r>
              <a:rPr lang="en" dirty="0" err="1">
                <a:solidFill>
                  <a:schemeClr val="dk1"/>
                </a:solidFill>
              </a:rPr>
              <a:t>là</a:t>
            </a:r>
            <a:r>
              <a:rPr lang="en" dirty="0">
                <a:solidFill>
                  <a:schemeClr val="dk1"/>
                </a:solidFill>
              </a:rPr>
              <a:t> ?</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t>
            </a:r>
            <a:r>
              <a:rPr lang="en" dirty="0" err="1">
                <a:solidFill>
                  <a:schemeClr val="dk1"/>
                </a:solidFill>
              </a:rPr>
              <a:t>est</a:t>
            </a:r>
            <a:r>
              <a:rPr lang="en" dirty="0">
                <a:solidFill>
                  <a:schemeClr val="dk1"/>
                </a:solidFill>
              </a:rPr>
              <a:t> </a:t>
            </a:r>
            <a:r>
              <a:rPr lang="en" dirty="0" err="1">
                <a:solidFill>
                  <a:schemeClr val="dk1"/>
                </a:solidFill>
              </a:rPr>
              <a:t>là</a:t>
            </a:r>
            <a:r>
              <a:rPr lang="en" dirty="0">
                <a:solidFill>
                  <a:schemeClr val="dk1"/>
                </a:solidFill>
              </a:rPr>
              <a:t> pour </a:t>
            </a:r>
            <a:r>
              <a:rPr lang="en" dirty="0" err="1">
                <a:solidFill>
                  <a:schemeClr val="dk1"/>
                </a:solidFill>
              </a:rPr>
              <a:t>vous</a:t>
            </a:r>
            <a:r>
              <a:rPr lang="en" dirty="0">
                <a:solidFill>
                  <a:schemeClr val="dk1"/>
                </a:solidFill>
              </a:rPr>
              <a:t> faire un </a:t>
            </a:r>
            <a:r>
              <a:rPr lang="en" dirty="0" err="1">
                <a:solidFill>
                  <a:schemeClr val="dk1"/>
                </a:solidFill>
              </a:rPr>
              <a:t>projet</a:t>
            </a:r>
            <a:r>
              <a:rPr lang="en" dirty="0">
                <a:solidFill>
                  <a:schemeClr val="dk1"/>
                </a:solidFill>
              </a:rPr>
              <a:t> qui nous </a:t>
            </a:r>
            <a:r>
              <a:rPr lang="en" dirty="0" err="1">
                <a:solidFill>
                  <a:schemeClr val="dk1"/>
                </a:solidFill>
              </a:rPr>
              <a:t>aurait</a:t>
            </a:r>
            <a:r>
              <a:rPr lang="en" dirty="0">
                <a:solidFill>
                  <a:schemeClr val="dk1"/>
                </a:solidFill>
              </a:rPr>
              <a:t> </a:t>
            </a:r>
            <a:r>
              <a:rPr lang="en" dirty="0" err="1">
                <a:solidFill>
                  <a:schemeClr val="dk1"/>
                </a:solidFill>
              </a:rPr>
              <a:t>plu</a:t>
            </a:r>
            <a:r>
              <a:rPr lang="en" dirty="0">
                <a:solidFill>
                  <a:schemeClr val="dk1"/>
                </a:solidFill>
              </a:rPr>
              <a:t> </a:t>
            </a:r>
            <a:r>
              <a:rPr lang="en" dirty="0" err="1">
                <a:solidFill>
                  <a:schemeClr val="dk1"/>
                </a:solidFill>
              </a:rPr>
              <a:t>à</a:t>
            </a:r>
            <a:r>
              <a:rPr lang="en" dirty="0">
                <a:solidFill>
                  <a:schemeClr val="dk1"/>
                </a:solidFill>
              </a:rPr>
              <a:t> </a:t>
            </a:r>
            <a:r>
              <a:rPr lang="en" dirty="0" err="1">
                <a:solidFill>
                  <a:schemeClr val="dk1"/>
                </a:solidFill>
              </a:rPr>
              <a:t>votre</a:t>
            </a:r>
            <a:r>
              <a:rPr lang="en" dirty="0">
                <a:solidFill>
                  <a:schemeClr val="dk1"/>
                </a:solidFill>
              </a:rPr>
              <a:t> place </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t>
            </a:r>
            <a:r>
              <a:rPr lang="en" dirty="0" err="1">
                <a:solidFill>
                  <a:schemeClr val="dk1"/>
                </a:solidFill>
              </a:rPr>
              <a:t>vous</a:t>
            </a:r>
            <a:r>
              <a:rPr lang="en" dirty="0">
                <a:solidFill>
                  <a:schemeClr val="dk1"/>
                </a:solidFill>
              </a:rPr>
              <a:t> a </a:t>
            </a:r>
            <a:r>
              <a:rPr lang="en" dirty="0" err="1">
                <a:solidFill>
                  <a:schemeClr val="dk1"/>
                </a:solidFill>
              </a:rPr>
              <a:t>préparé</a:t>
            </a:r>
            <a:r>
              <a:rPr lang="en" dirty="0">
                <a:solidFill>
                  <a:schemeClr val="dk1"/>
                </a:solidFill>
              </a:rPr>
              <a:t> un </a:t>
            </a:r>
            <a:r>
              <a:rPr lang="en" dirty="0" err="1">
                <a:solidFill>
                  <a:schemeClr val="dk1"/>
                </a:solidFill>
              </a:rPr>
              <a:t>sujet</a:t>
            </a:r>
            <a:r>
              <a:rPr lang="en" dirty="0">
                <a:solidFill>
                  <a:schemeClr val="dk1"/>
                </a:solidFill>
              </a:rPr>
              <a:t> et on sera </a:t>
            </a:r>
            <a:r>
              <a:rPr lang="en" dirty="0" err="1">
                <a:solidFill>
                  <a:schemeClr val="dk1"/>
                </a:solidFill>
              </a:rPr>
              <a:t>là</a:t>
            </a:r>
            <a:r>
              <a:rPr lang="en" dirty="0">
                <a:solidFill>
                  <a:schemeClr val="dk1"/>
                </a:solidFill>
              </a:rPr>
              <a:t> pour </a:t>
            </a:r>
            <a:r>
              <a:rPr lang="en" dirty="0" err="1">
                <a:solidFill>
                  <a:schemeClr val="dk1"/>
                </a:solidFill>
              </a:rPr>
              <a:t>vous</a:t>
            </a:r>
            <a:r>
              <a:rPr lang="en" dirty="0">
                <a:solidFill>
                  <a:schemeClr val="dk1"/>
                </a:solidFill>
              </a:rPr>
              <a:t> </a:t>
            </a:r>
            <a:r>
              <a:rPr lang="en" dirty="0" err="1">
                <a:solidFill>
                  <a:schemeClr val="dk1"/>
                </a:solidFill>
              </a:rPr>
              <a:t>soutenir</a:t>
            </a:r>
            <a:r>
              <a:rPr lang="en" dirty="0">
                <a:solidFill>
                  <a:schemeClr val="dk1"/>
                </a:solidFill>
              </a:rPr>
              <a:t> et </a:t>
            </a:r>
            <a:r>
              <a:rPr lang="en" dirty="0" err="1">
                <a:solidFill>
                  <a:schemeClr val="dk1"/>
                </a:solidFill>
              </a:rPr>
              <a:t>vous</a:t>
            </a:r>
            <a:r>
              <a:rPr lang="en" dirty="0">
                <a:solidFill>
                  <a:schemeClr val="dk1"/>
                </a:solidFill>
              </a:rPr>
              <a:t> </a:t>
            </a:r>
            <a:r>
              <a:rPr lang="en" dirty="0" err="1">
                <a:solidFill>
                  <a:schemeClr val="dk1"/>
                </a:solidFill>
              </a:rPr>
              <a:t>débloquer</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4e18d7110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4e18d711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4e18d7110b_0_17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4e18d7110b_0_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Ce qu’on attend de vous (Fabien)</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2272e01a05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2272e01a0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227323aaf8_0_15: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227323aa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err="1">
                <a:solidFill>
                  <a:schemeClr val="dk1"/>
                </a:solidFill>
              </a:rPr>
              <a:t>Présentation</a:t>
            </a:r>
            <a:r>
              <a:rPr lang="en" b="1" dirty="0">
                <a:solidFill>
                  <a:schemeClr val="dk1"/>
                </a:solidFill>
              </a:rPr>
              <a:t> </a:t>
            </a:r>
            <a:r>
              <a:rPr lang="en" b="1" dirty="0" err="1">
                <a:solidFill>
                  <a:schemeClr val="dk1"/>
                </a:solidFill>
              </a:rPr>
              <a:t>générale</a:t>
            </a:r>
            <a:r>
              <a:rPr lang="en" b="1" dirty="0">
                <a:solidFill>
                  <a:schemeClr val="dk1"/>
                </a:solidFill>
              </a:rPr>
              <a:t> </a:t>
            </a:r>
            <a:r>
              <a:rPr lang="en" b="1" dirty="0" err="1">
                <a:solidFill>
                  <a:schemeClr val="dk1"/>
                </a:solidFill>
              </a:rPr>
              <a:t>d’Angular</a:t>
            </a:r>
            <a:r>
              <a:rPr lang="en" b="1" dirty="0">
                <a:solidFill>
                  <a:schemeClr val="dk1"/>
                </a:solidFill>
              </a:rPr>
              <a:t>: </a:t>
            </a:r>
            <a:r>
              <a:rPr lang="en" b="1" dirty="0" err="1">
                <a:solidFill>
                  <a:schemeClr val="dk1"/>
                </a:solidFill>
              </a:rPr>
              <a:t>c’est</a:t>
            </a:r>
            <a:r>
              <a:rPr lang="en" b="1" dirty="0">
                <a:solidFill>
                  <a:schemeClr val="dk1"/>
                </a:solidFill>
              </a:rPr>
              <a:t> un framework … </a:t>
            </a:r>
            <a:endParaRPr b="1"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0848cc4a5_0_7: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30848cc4a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30848cc4a5_0_17: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30848cc4a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0848cc4a5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30848cc4a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fr-FR"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0848cc4a5_0_123: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0848cc4a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('div').</a:t>
            </a:r>
            <a:r>
              <a:rPr lang="en" dirty="0" err="1"/>
              <a:t>innerHTML</a:t>
            </a:r>
            <a:r>
              <a:rPr lang="en" dirty="0"/>
              <a:t> = </a:t>
            </a:r>
            <a:endParaRPr dirty="0"/>
          </a:p>
          <a:p>
            <a:pPr marL="0" lvl="0" indent="0" algn="l" rtl="0">
              <a:spcBef>
                <a:spcPts val="0"/>
              </a:spcBef>
              <a:spcAft>
                <a:spcPts val="0"/>
              </a:spcAft>
              <a:buClr>
                <a:schemeClr val="dk1"/>
              </a:buClr>
              <a:buSzPts val="1100"/>
              <a:buFont typeface="Arial"/>
              <a:buNone/>
            </a:pPr>
            <a:r>
              <a:rPr lang="en" dirty="0"/>
              <a:t>        '&lt;h1&gt;' + </a:t>
            </a:r>
            <a:endParaRPr dirty="0"/>
          </a:p>
          <a:p>
            <a:pPr marL="0" lvl="0" indent="0" algn="l" rtl="0">
              <a:spcBef>
                <a:spcPts val="0"/>
              </a:spcBef>
              <a:spcAft>
                <a:spcPts val="0"/>
              </a:spcAft>
              <a:buClr>
                <a:schemeClr val="dk1"/>
              </a:buClr>
              <a:buSzPts val="1100"/>
              <a:buFont typeface="Arial"/>
              <a:buNone/>
            </a:pPr>
            <a:r>
              <a:rPr lang="en" dirty="0"/>
              <a:t>        '   Hello World ' +</a:t>
            </a:r>
            <a:endParaRPr dirty="0"/>
          </a:p>
          <a:p>
            <a:pPr marL="0" lvl="0" indent="0" algn="l" rtl="0">
              <a:spcBef>
                <a:spcPts val="0"/>
              </a:spcBef>
              <a:spcAft>
                <a:spcPts val="0"/>
              </a:spcAft>
              <a:buClr>
                <a:schemeClr val="dk1"/>
              </a:buClr>
              <a:buSzPts val="1100"/>
              <a:buFont typeface="Arial"/>
              <a:buNone/>
            </a:pPr>
            <a:r>
              <a:rPr lang="en" dirty="0"/>
              <a:t>        '   &lt;span&gt;' +</a:t>
            </a:r>
            <a:endParaRPr dirty="0"/>
          </a:p>
          <a:p>
            <a:pPr marL="0" lvl="0" indent="0" algn="l" rtl="0">
              <a:spcBef>
                <a:spcPts val="0"/>
              </a:spcBef>
              <a:spcAft>
                <a:spcPts val="0"/>
              </a:spcAft>
              <a:buClr>
                <a:schemeClr val="dk1"/>
              </a:buClr>
              <a:buSzPts val="1100"/>
              <a:buFont typeface="Arial"/>
              <a:buNone/>
            </a:pPr>
            <a:r>
              <a:rPr lang="en" dirty="0"/>
              <a:t>        '       (bis)' +</a:t>
            </a:r>
            <a:endParaRPr dirty="0"/>
          </a:p>
          <a:p>
            <a:pPr marL="0" lvl="0" indent="0" algn="l" rtl="0">
              <a:spcBef>
                <a:spcPts val="0"/>
              </a:spcBef>
              <a:spcAft>
                <a:spcPts val="0"/>
              </a:spcAft>
              <a:buClr>
                <a:schemeClr val="dk1"/>
              </a:buClr>
              <a:buSzPts val="1100"/>
              <a:buFont typeface="Arial"/>
              <a:buNone/>
            </a:pPr>
            <a:r>
              <a:rPr lang="en" dirty="0"/>
              <a:t>        '   &lt;/span&gt; '+</a:t>
            </a:r>
            <a:endParaRPr dirty="0"/>
          </a:p>
          <a:p>
            <a:pPr marL="0" lvl="0" indent="0" algn="l" rtl="0">
              <a:spcBef>
                <a:spcPts val="0"/>
              </a:spcBef>
              <a:spcAft>
                <a:spcPts val="0"/>
              </a:spcAft>
              <a:buClr>
                <a:schemeClr val="dk1"/>
              </a:buClr>
              <a:buSzPts val="1100"/>
              <a:buFont typeface="Arial"/>
              <a:buNone/>
            </a:pPr>
            <a:r>
              <a:rPr lang="en" dirty="0"/>
              <a:t>        '   !' +</a:t>
            </a:r>
            <a:endParaRPr dirty="0"/>
          </a:p>
          <a:p>
            <a:pPr marL="0" lvl="0" indent="0" algn="l" rtl="0">
              <a:spcBef>
                <a:spcPts val="0"/>
              </a:spcBef>
              <a:spcAft>
                <a:spcPts val="0"/>
              </a:spcAft>
              <a:buClr>
                <a:schemeClr val="dk1"/>
              </a:buClr>
              <a:buSzPts val="1100"/>
              <a:buFont typeface="Arial"/>
              <a:buNone/>
            </a:pPr>
            <a:r>
              <a:rPr lang="en" dirty="0"/>
              <a:t>        '&lt;/h1&gt;';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var $h1 = </a:t>
            </a:r>
            <a:r>
              <a:rPr lang="en" dirty="0" err="1"/>
              <a:t>document.createElement</a:t>
            </a:r>
            <a:r>
              <a:rPr lang="en" dirty="0"/>
              <a:t>('h1');</a:t>
            </a:r>
            <a:endParaRPr dirty="0"/>
          </a:p>
          <a:p>
            <a:pPr marL="0" lvl="0" indent="0" algn="l" rtl="0">
              <a:spcBef>
                <a:spcPts val="0"/>
              </a:spcBef>
              <a:spcAft>
                <a:spcPts val="0"/>
              </a:spcAft>
              <a:buClr>
                <a:schemeClr val="dk1"/>
              </a:buClr>
              <a:buSzPts val="1100"/>
              <a:buFont typeface="Arial"/>
              <a:buNone/>
            </a:pPr>
            <a:r>
              <a:rPr lang="en" dirty="0"/>
              <a:t>    $h1.innerHTML = 'Hello World ';</a:t>
            </a:r>
            <a:endParaRPr dirty="0"/>
          </a:p>
          <a:p>
            <a:pPr marL="0" lvl="0" indent="0" algn="l" rtl="0">
              <a:spcBef>
                <a:spcPts val="0"/>
              </a:spcBef>
              <a:spcAft>
                <a:spcPts val="0"/>
              </a:spcAft>
              <a:buClr>
                <a:schemeClr val="dk1"/>
              </a:buClr>
              <a:buSzPts val="1100"/>
              <a:buFont typeface="Arial"/>
              <a:buNone/>
            </a:pPr>
            <a:r>
              <a:rPr lang="en" dirty="0"/>
              <a:t>    var $span = </a:t>
            </a:r>
            <a:r>
              <a:rPr lang="en" dirty="0" err="1"/>
              <a:t>document.createElement</a:t>
            </a:r>
            <a:r>
              <a:rPr lang="en" dirty="0"/>
              <a:t>('span');</a:t>
            </a:r>
            <a:endParaRPr dirty="0"/>
          </a:p>
          <a:p>
            <a:pPr marL="0" lvl="0" indent="0" algn="l" rtl="0">
              <a:spcBef>
                <a:spcPts val="0"/>
              </a:spcBef>
              <a:spcAft>
                <a:spcPts val="0"/>
              </a:spcAft>
              <a:buClr>
                <a:schemeClr val="dk1"/>
              </a:buClr>
              <a:buSzPts val="1100"/>
              <a:buFont typeface="Arial"/>
              <a:buNone/>
            </a:pPr>
            <a:r>
              <a:rPr lang="en" dirty="0"/>
              <a:t>    $</a:t>
            </a:r>
            <a:r>
              <a:rPr lang="en" dirty="0" err="1"/>
              <a:t>span.innerHTML</a:t>
            </a:r>
            <a:r>
              <a:rPr lang="en" dirty="0"/>
              <a:t> = '(bis)';</a:t>
            </a:r>
            <a:endParaRPr dirty="0"/>
          </a:p>
          <a:p>
            <a:pPr marL="0" lvl="0" indent="0" algn="l" rtl="0">
              <a:spcBef>
                <a:spcPts val="0"/>
              </a:spcBef>
              <a:spcAft>
                <a:spcPts val="0"/>
              </a:spcAft>
              <a:buClr>
                <a:schemeClr val="dk1"/>
              </a:buClr>
              <a:buSzPts val="1100"/>
              <a:buFont typeface="Arial"/>
              <a:buNone/>
            </a:pPr>
            <a:r>
              <a:rPr lang="en" dirty="0"/>
              <a:t>    $h1.appendChild($span);</a:t>
            </a:r>
            <a:endParaRPr dirty="0"/>
          </a:p>
          <a:p>
            <a:pPr marL="0" lvl="0" indent="0" algn="l" rtl="0">
              <a:spcBef>
                <a:spcPts val="0"/>
              </a:spcBef>
              <a:spcAft>
                <a:spcPts val="0"/>
              </a:spcAft>
              <a:buClr>
                <a:schemeClr val="dk1"/>
              </a:buClr>
              <a:buSzPts val="1100"/>
              <a:buFont typeface="Arial"/>
              <a:buNone/>
            </a:pPr>
            <a:r>
              <a:rPr lang="en" dirty="0"/>
              <a:t>    $h1.innerHTML += ' !';</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('div').</a:t>
            </a:r>
            <a:r>
              <a:rPr lang="en" dirty="0" err="1"/>
              <a:t>appendChild</a:t>
            </a:r>
            <a:r>
              <a:rPr lang="en" dirty="0"/>
              <a:t>($h1);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a:t>
            </a:r>
            <a:r>
              <a:rPr lang="en" dirty="0" err="1"/>
              <a:t>resultat</a:t>
            </a:r>
            <a:r>
              <a:rPr lang="en" dirty="0"/>
              <a:t>').</a:t>
            </a:r>
            <a:r>
              <a:rPr lang="en" dirty="0" err="1"/>
              <a:t>innerHTML</a:t>
            </a:r>
            <a:r>
              <a:rPr lang="en" dirty="0"/>
              <a:t> = </a:t>
            </a:r>
            <a:endParaRPr dirty="0"/>
          </a:p>
          <a:p>
            <a:pPr marL="0" lvl="0" indent="0" algn="l" rtl="0">
              <a:spcBef>
                <a:spcPts val="0"/>
              </a:spcBef>
              <a:spcAft>
                <a:spcPts val="0"/>
              </a:spcAft>
              <a:buClr>
                <a:schemeClr val="dk1"/>
              </a:buClr>
              <a:buSzPts val="1100"/>
              <a:buFont typeface="Arial"/>
              <a:buNone/>
            </a:pPr>
            <a:r>
              <a:rPr lang="en" dirty="0"/>
              <a:t>        </a:t>
            </a:r>
            <a:r>
              <a:rPr lang="en" dirty="0" err="1"/>
              <a:t>parseInt</a:t>
            </a:r>
            <a:r>
              <a:rPr lang="en" dirty="0"/>
              <a:t>(</a:t>
            </a:r>
            <a:r>
              <a:rPr lang="en" dirty="0" err="1"/>
              <a:t>document.querySelector</a:t>
            </a:r>
            <a:r>
              <a:rPr lang="en" dirty="0"/>
              <a:t>('input[type="number"].</a:t>
            </a:r>
            <a:r>
              <a:rPr lang="en" dirty="0" err="1"/>
              <a:t>numberOne</a:t>
            </a:r>
            <a:r>
              <a:rPr lang="en" dirty="0"/>
              <a:t>').value) +</a:t>
            </a:r>
            <a:endParaRPr dirty="0"/>
          </a:p>
          <a:p>
            <a:pPr marL="0" lvl="0" indent="0" algn="l" rtl="0">
              <a:spcBef>
                <a:spcPts val="0"/>
              </a:spcBef>
              <a:spcAft>
                <a:spcPts val="0"/>
              </a:spcAft>
              <a:buClr>
                <a:schemeClr val="dk1"/>
              </a:buClr>
              <a:buSzPts val="1100"/>
              <a:buFont typeface="Arial"/>
              <a:buNone/>
            </a:pPr>
            <a:r>
              <a:rPr lang="en" dirty="0"/>
              <a:t>        </a:t>
            </a:r>
            <a:r>
              <a:rPr lang="en" dirty="0" err="1"/>
              <a:t>parseInt</a:t>
            </a:r>
            <a:r>
              <a:rPr lang="en" dirty="0"/>
              <a:t>(</a:t>
            </a:r>
            <a:r>
              <a:rPr lang="en" dirty="0" err="1"/>
              <a:t>document.querySelector</a:t>
            </a:r>
            <a:r>
              <a:rPr lang="en" dirty="0"/>
              <a:t>('input[type="number"].</a:t>
            </a:r>
            <a:r>
              <a:rPr lang="en" dirty="0" err="1"/>
              <a:t>numberTwo</a:t>
            </a:r>
            <a:r>
              <a:rPr lang="en" dirty="0"/>
              <a:t>').value)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0848cc4a5_0_128: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30848cc4a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function </a:t>
            </a:r>
            <a:r>
              <a:rPr lang="en" dirty="0" err="1"/>
              <a:t>httpGet</a:t>
            </a:r>
            <a:r>
              <a:rPr lang="en" dirty="0"/>
              <a:t>(URL, callback) {</a:t>
            </a:r>
            <a:endParaRPr dirty="0"/>
          </a:p>
          <a:p>
            <a:pPr marL="0" lvl="0" indent="0" algn="l" rtl="0">
              <a:spcBef>
                <a:spcPts val="0"/>
              </a:spcBef>
              <a:spcAft>
                <a:spcPts val="0"/>
              </a:spcAft>
              <a:buClr>
                <a:schemeClr val="dk1"/>
              </a:buClr>
              <a:buSzPts val="1100"/>
              <a:buFont typeface="Arial"/>
              <a:buNone/>
            </a:pPr>
            <a:r>
              <a:rPr lang="en" dirty="0"/>
              <a:t>        var </a:t>
            </a:r>
            <a:r>
              <a:rPr lang="en" dirty="0" err="1"/>
              <a:t>xmlHttp</a:t>
            </a:r>
            <a:r>
              <a:rPr lang="en" dirty="0"/>
              <a:t> = new </a:t>
            </a:r>
            <a:r>
              <a:rPr lang="en" dirty="0" err="1"/>
              <a:t>XMLHttpRequest</a:t>
            </a:r>
            <a:r>
              <a:rPr lang="en" dirty="0"/>
              <a:t>();</a:t>
            </a:r>
            <a:endParaRPr dirty="0"/>
          </a:p>
          <a:p>
            <a:pPr marL="0" lvl="0" indent="0" algn="l" rtl="0">
              <a:spcBef>
                <a:spcPts val="0"/>
              </a:spcBef>
              <a:spcAft>
                <a:spcPts val="0"/>
              </a:spcAft>
              <a:buClr>
                <a:schemeClr val="dk1"/>
              </a:buClr>
              <a:buSzPts val="1100"/>
              <a:buFont typeface="Arial"/>
              <a:buNone/>
            </a:pPr>
            <a:r>
              <a:rPr lang="en" dirty="0"/>
              <a:t>        </a:t>
            </a:r>
            <a:r>
              <a:rPr lang="en" dirty="0" err="1"/>
              <a:t>xmlHttp.onreadystatechange</a:t>
            </a:r>
            <a:r>
              <a:rPr lang="en" dirty="0"/>
              <a:t> = function () {</a:t>
            </a:r>
            <a:endParaRPr dirty="0"/>
          </a:p>
          <a:p>
            <a:pPr marL="0" lvl="0" indent="0" algn="l" rtl="0">
              <a:spcBef>
                <a:spcPts val="0"/>
              </a:spcBef>
              <a:spcAft>
                <a:spcPts val="0"/>
              </a:spcAft>
              <a:buClr>
                <a:schemeClr val="dk1"/>
              </a:buClr>
              <a:buSzPts val="1100"/>
              <a:buFont typeface="Arial"/>
              <a:buNone/>
            </a:pPr>
            <a:r>
              <a:rPr lang="en" dirty="0"/>
              <a:t>            if (</a:t>
            </a:r>
            <a:r>
              <a:rPr lang="en" dirty="0" err="1"/>
              <a:t>xmlHttp.readyState</a:t>
            </a:r>
            <a:r>
              <a:rPr lang="en" dirty="0"/>
              <a:t> === 4 &amp;&amp; </a:t>
            </a:r>
            <a:r>
              <a:rPr lang="en" dirty="0" err="1"/>
              <a:t>xmlHttp.status</a:t>
            </a:r>
            <a:r>
              <a:rPr lang="en" dirty="0"/>
              <a:t> === 200) {</a:t>
            </a:r>
            <a:endParaRPr dirty="0"/>
          </a:p>
          <a:p>
            <a:pPr marL="0" lvl="0" indent="0" algn="l" rtl="0">
              <a:spcBef>
                <a:spcPts val="0"/>
              </a:spcBef>
              <a:spcAft>
                <a:spcPts val="0"/>
              </a:spcAft>
              <a:buClr>
                <a:schemeClr val="dk1"/>
              </a:buClr>
              <a:buSzPts val="1100"/>
              <a:buFont typeface="Arial"/>
              <a:buNone/>
            </a:pPr>
            <a:r>
              <a:rPr lang="en" dirty="0"/>
              <a:t>                callback(</a:t>
            </a:r>
            <a:r>
              <a:rPr lang="en" dirty="0" err="1"/>
              <a:t>xmlHttp.responseText</a:t>
            </a:r>
            <a:r>
              <a:rPr lang="en" dirty="0"/>
              <a:t>);</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r>
              <a:rPr lang="en" dirty="0"/>
              <a:t>        </a:t>
            </a:r>
            <a:r>
              <a:rPr lang="en" dirty="0" err="1"/>
              <a:t>xmlHttp.open</a:t>
            </a:r>
            <a:r>
              <a:rPr lang="en" dirty="0"/>
              <a:t>('GET', URL, true);</a:t>
            </a:r>
            <a:endParaRPr dirty="0"/>
          </a:p>
          <a:p>
            <a:pPr marL="0" lvl="0" indent="0" algn="l" rtl="0">
              <a:spcBef>
                <a:spcPts val="0"/>
              </a:spcBef>
              <a:spcAft>
                <a:spcPts val="0"/>
              </a:spcAft>
              <a:buClr>
                <a:schemeClr val="dk1"/>
              </a:buClr>
              <a:buSzPts val="1100"/>
              <a:buFont typeface="Arial"/>
              <a:buNone/>
            </a:pPr>
            <a:r>
              <a:rPr lang="en" dirty="0"/>
              <a:t>        </a:t>
            </a:r>
            <a:r>
              <a:rPr lang="en" dirty="0" err="1"/>
              <a:t>xmlHttp.send</a:t>
            </a:r>
            <a:r>
              <a:rPr lang="en" dirty="0"/>
              <a:t>(null);</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a:t>
            </a:r>
            <a:r>
              <a:rPr lang="en" dirty="0" err="1"/>
              <a:t>httpGet</a:t>
            </a:r>
            <a:r>
              <a:rPr lang="en" dirty="0"/>
              <a:t>('http://</a:t>
            </a:r>
            <a:r>
              <a:rPr lang="en" dirty="0" err="1"/>
              <a:t>une</a:t>
            </a:r>
            <a:r>
              <a:rPr lang="en" dirty="0"/>
              <a:t>-</a:t>
            </a:r>
            <a:r>
              <a:rPr lang="en" dirty="0" err="1"/>
              <a:t>url</a:t>
            </a:r>
            <a:r>
              <a:rPr lang="en" dirty="0"/>
              <a:t>-qui-</a:t>
            </a:r>
            <a:r>
              <a:rPr lang="en" dirty="0" err="1"/>
              <a:t>renvoie</a:t>
            </a:r>
            <a:r>
              <a:rPr lang="en" dirty="0"/>
              <a:t>-du-</a:t>
            </a:r>
            <a:r>
              <a:rPr lang="en" dirty="0" err="1"/>
              <a:t>html.com</a:t>
            </a:r>
            <a:r>
              <a:rPr lang="en" dirty="0"/>
              <a:t>', function (</a:t>
            </a:r>
            <a:r>
              <a:rPr lang="en" dirty="0" err="1"/>
              <a:t>resultatHTML</a:t>
            </a:r>
            <a:r>
              <a:rPr lang="en" dirty="0"/>
              <a:t>) {</a:t>
            </a:r>
            <a:endParaRPr dirty="0"/>
          </a:p>
          <a:p>
            <a:pPr marL="0" lvl="0" indent="0" algn="l" rtl="0">
              <a:spcBef>
                <a:spcPts val="0"/>
              </a:spcBef>
              <a:spcAft>
                <a:spcPts val="0"/>
              </a:spcAft>
              <a:buClr>
                <a:schemeClr val="dk1"/>
              </a:buClr>
              <a:buSzPts val="1100"/>
              <a:buFont typeface="Arial"/>
              <a:buNone/>
            </a:pPr>
            <a:r>
              <a:rPr lang="en" dirty="0"/>
              <a:t>        // WARNING : Security...</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appendChild</a:t>
            </a:r>
            <a:r>
              <a:rPr lang="en" dirty="0"/>
              <a:t>(</a:t>
            </a:r>
            <a:r>
              <a:rPr lang="en" dirty="0" err="1"/>
              <a:t>resultatHTML</a:t>
            </a:r>
            <a:r>
              <a:rPr lang="en" dirty="0"/>
              <a:t>);</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30848cc4a5_0_133:notes"/>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30848cc4a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  var counter = 0;</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addEventListener</a:t>
            </a:r>
            <a:r>
              <a:rPr lang="en" dirty="0"/>
              <a:t>('click', function (event) {</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innerHTML</a:t>
            </a:r>
            <a:r>
              <a:rPr lang="en" dirty="0"/>
              <a:t> = ++counter;</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addEventListener</a:t>
            </a:r>
            <a:r>
              <a:rPr lang="en" dirty="0"/>
              <a:t>('</a:t>
            </a:r>
            <a:r>
              <a:rPr lang="en" dirty="0" err="1"/>
              <a:t>mousemove</a:t>
            </a:r>
            <a:r>
              <a:rPr lang="en" dirty="0"/>
              <a:t>', function (event) {</a:t>
            </a:r>
            <a:endParaRPr dirty="0"/>
          </a:p>
          <a:p>
            <a:pPr marL="0" lvl="0" indent="0" algn="l" rtl="0">
              <a:spcBef>
                <a:spcPts val="0"/>
              </a:spcBef>
              <a:spcAft>
                <a:spcPts val="0"/>
              </a:spcAft>
              <a:buClr>
                <a:schemeClr val="dk1"/>
              </a:buClr>
              <a:buSzPts val="1100"/>
              <a:buFont typeface="Arial"/>
              <a:buNone/>
            </a:pPr>
            <a:r>
              <a:rPr lang="en" dirty="0"/>
              <a:t>        var $point = </a:t>
            </a:r>
            <a:r>
              <a:rPr lang="en" dirty="0" err="1"/>
              <a:t>document.createElement</a:t>
            </a:r>
            <a:r>
              <a:rPr lang="en" dirty="0"/>
              <a:t>('div');</a:t>
            </a:r>
            <a:endParaRPr dirty="0"/>
          </a:p>
          <a:p>
            <a:pPr marL="0" lvl="0" indent="0" algn="l" rtl="0">
              <a:spcBef>
                <a:spcPts val="0"/>
              </a:spcBef>
              <a:spcAft>
                <a:spcPts val="0"/>
              </a:spcAft>
              <a:buClr>
                <a:schemeClr val="dk1"/>
              </a:buClr>
              <a:buSzPts val="1100"/>
              <a:buFont typeface="Arial"/>
              <a:buNone/>
            </a:pPr>
            <a:r>
              <a:rPr lang="en" dirty="0"/>
              <a:t>        $</a:t>
            </a:r>
            <a:r>
              <a:rPr lang="en" dirty="0" err="1"/>
              <a:t>point.style.background</a:t>
            </a:r>
            <a:r>
              <a:rPr lang="en" dirty="0"/>
              <a:t> = 'red';</a:t>
            </a:r>
            <a:endParaRPr dirty="0"/>
          </a:p>
          <a:p>
            <a:pPr marL="0" lvl="0" indent="0" algn="l" rtl="0">
              <a:spcBef>
                <a:spcPts val="0"/>
              </a:spcBef>
              <a:spcAft>
                <a:spcPts val="0"/>
              </a:spcAft>
              <a:buClr>
                <a:schemeClr val="dk1"/>
              </a:buClr>
              <a:buSzPts val="1100"/>
              <a:buFont typeface="Arial"/>
              <a:buNone/>
            </a:pPr>
            <a:r>
              <a:rPr lang="en" dirty="0"/>
              <a:t>        $</a:t>
            </a:r>
            <a:r>
              <a:rPr lang="en" dirty="0" err="1"/>
              <a:t>point.style.width</a:t>
            </a:r>
            <a:r>
              <a:rPr lang="en" dirty="0"/>
              <a:t> = '10px';</a:t>
            </a:r>
            <a:endParaRPr dirty="0"/>
          </a:p>
          <a:p>
            <a:pPr marL="0" lvl="0" indent="0" algn="l" rtl="0">
              <a:spcBef>
                <a:spcPts val="0"/>
              </a:spcBef>
              <a:spcAft>
                <a:spcPts val="0"/>
              </a:spcAft>
              <a:buClr>
                <a:schemeClr val="dk1"/>
              </a:buClr>
              <a:buSzPts val="1100"/>
              <a:buFont typeface="Arial"/>
              <a:buNone/>
            </a:pPr>
            <a:r>
              <a:rPr lang="en" dirty="0"/>
              <a:t>        $</a:t>
            </a:r>
            <a:r>
              <a:rPr lang="en" dirty="0" err="1"/>
              <a:t>point.style.height</a:t>
            </a:r>
            <a:r>
              <a:rPr lang="en" dirty="0"/>
              <a:t> = '10px';</a:t>
            </a:r>
            <a:endParaRPr dirty="0"/>
          </a:p>
          <a:p>
            <a:pPr marL="0" lvl="0" indent="0" algn="l" rtl="0">
              <a:spcBef>
                <a:spcPts val="0"/>
              </a:spcBef>
              <a:spcAft>
                <a:spcPts val="0"/>
              </a:spcAft>
              <a:buClr>
                <a:schemeClr val="dk1"/>
              </a:buClr>
              <a:buSzPts val="1100"/>
              <a:buFont typeface="Arial"/>
              <a:buNone/>
            </a:pPr>
            <a:r>
              <a:rPr lang="en" dirty="0"/>
              <a:t>        $</a:t>
            </a:r>
            <a:r>
              <a:rPr lang="en" dirty="0" err="1"/>
              <a:t>point.style.position</a:t>
            </a:r>
            <a:r>
              <a:rPr lang="en" dirty="0"/>
              <a:t> = 'fixed';</a:t>
            </a:r>
            <a:endParaRPr dirty="0"/>
          </a:p>
          <a:p>
            <a:pPr marL="0" lvl="0" indent="0" algn="l" rtl="0">
              <a:spcBef>
                <a:spcPts val="0"/>
              </a:spcBef>
              <a:spcAft>
                <a:spcPts val="0"/>
              </a:spcAft>
              <a:buClr>
                <a:schemeClr val="dk1"/>
              </a:buClr>
              <a:buSzPts val="1100"/>
              <a:buFont typeface="Arial"/>
              <a:buNone/>
            </a:pPr>
            <a:r>
              <a:rPr lang="en" dirty="0"/>
              <a:t>        $</a:t>
            </a:r>
            <a:r>
              <a:rPr lang="en" dirty="0" err="1"/>
              <a:t>point.style.left</a:t>
            </a:r>
            <a:r>
              <a:rPr lang="en" dirty="0"/>
              <a:t> = </a:t>
            </a:r>
            <a:r>
              <a:rPr lang="en" dirty="0" err="1"/>
              <a:t>event.clientX</a:t>
            </a:r>
            <a:r>
              <a:rPr lang="en" dirty="0"/>
              <a:t> + 'px';</a:t>
            </a:r>
            <a:endParaRPr dirty="0"/>
          </a:p>
          <a:p>
            <a:pPr marL="0" lvl="0" indent="0" algn="l" rtl="0">
              <a:spcBef>
                <a:spcPts val="0"/>
              </a:spcBef>
              <a:spcAft>
                <a:spcPts val="0"/>
              </a:spcAft>
              <a:buClr>
                <a:schemeClr val="dk1"/>
              </a:buClr>
              <a:buSzPts val="1100"/>
              <a:buFont typeface="Arial"/>
              <a:buNone/>
            </a:pPr>
            <a:r>
              <a:rPr lang="en" dirty="0"/>
              <a:t>        $</a:t>
            </a:r>
            <a:r>
              <a:rPr lang="en" dirty="0" err="1"/>
              <a:t>point.style.top</a:t>
            </a:r>
            <a:r>
              <a:rPr lang="en" dirty="0"/>
              <a:t> = </a:t>
            </a:r>
            <a:r>
              <a:rPr lang="en" dirty="0" err="1"/>
              <a:t>event.clientY</a:t>
            </a:r>
            <a:r>
              <a:rPr lang="en" dirty="0"/>
              <a:t> + 'px';</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appendChild</a:t>
            </a:r>
            <a:r>
              <a:rPr lang="en" dirty="0"/>
              <a:t>($point);</a:t>
            </a:r>
            <a:endParaRPr dirty="0"/>
          </a:p>
          <a:p>
            <a:pPr marL="0" lvl="0" indent="0" algn="l" rtl="0">
              <a:spcBef>
                <a:spcPts val="0"/>
              </a:spcBef>
              <a:spcAft>
                <a:spcPts val="0"/>
              </a:spcAft>
              <a:buClr>
                <a:schemeClr val="dk1"/>
              </a:buClr>
              <a:buSzPts val="1100"/>
              <a:buFont typeface="Arial"/>
              <a:buNone/>
            </a:pPr>
            <a:r>
              <a:rPr lang="en" dirty="0"/>
              <a:t>        </a:t>
            </a:r>
            <a:r>
              <a:rPr lang="en" dirty="0" err="1"/>
              <a:t>setTimeout</a:t>
            </a:r>
            <a:r>
              <a:rPr lang="en" dirty="0"/>
              <a:t>(function () {</a:t>
            </a:r>
            <a:endParaRPr dirty="0"/>
          </a:p>
          <a:p>
            <a:pPr marL="0" lvl="0" indent="0" algn="l" rtl="0">
              <a:spcBef>
                <a:spcPts val="0"/>
              </a:spcBef>
              <a:spcAft>
                <a:spcPts val="0"/>
              </a:spcAft>
              <a:buClr>
                <a:schemeClr val="dk1"/>
              </a:buClr>
              <a:buSzPts val="1100"/>
              <a:buFont typeface="Arial"/>
              <a:buNone/>
            </a:pPr>
            <a:r>
              <a:rPr lang="en" dirty="0"/>
              <a:t>            $</a:t>
            </a:r>
            <a:r>
              <a:rPr lang="en" dirty="0" err="1"/>
              <a:t>point.remove</a:t>
            </a:r>
            <a:r>
              <a:rPr lang="en" dirty="0"/>
              <a:t>();</a:t>
            </a:r>
            <a:endParaRPr dirty="0"/>
          </a:p>
          <a:p>
            <a:pPr marL="0" lvl="0" indent="0" algn="l" rtl="0">
              <a:spcBef>
                <a:spcPts val="0"/>
              </a:spcBef>
              <a:spcAft>
                <a:spcPts val="0"/>
              </a:spcAft>
              <a:buClr>
                <a:schemeClr val="dk1"/>
              </a:buClr>
              <a:buSzPts val="1100"/>
              <a:buFont typeface="Arial"/>
              <a:buNone/>
            </a:pPr>
            <a:r>
              <a:rPr lang="en" dirty="0"/>
              <a:t>        }, 5000);</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6FA8DC"/>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86525" y="2625167"/>
            <a:ext cx="5859600" cy="36885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4800"/>
              <a:buNone/>
              <a:defRPr sz="4800">
                <a:solidFill>
                  <a:srgbClr val="FFFFFF"/>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a:endParaRPr/>
          </a:p>
        </p:txBody>
      </p:sp>
      <p:grpSp>
        <p:nvGrpSpPr>
          <p:cNvPr id="11" name="Google Shape;11;p2"/>
          <p:cNvGrpSpPr/>
          <p:nvPr/>
        </p:nvGrpSpPr>
        <p:grpSpPr>
          <a:xfrm>
            <a:off x="-190654" y="240611"/>
            <a:ext cx="9618284" cy="2176458"/>
            <a:chOff x="-114454" y="180463"/>
            <a:chExt cx="9618284" cy="1632384"/>
          </a:xfrm>
        </p:grpSpPr>
        <p:sp>
          <p:nvSpPr>
            <p:cNvPr id="12" name="Google Shape;12;p2"/>
            <p:cNvSpPr/>
            <p:nvPr/>
          </p:nvSpPr>
          <p:spPr>
            <a:xfrm>
              <a:off x="313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22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17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2116564" y="220891"/>
              <a:ext cx="342882" cy="350068"/>
              <a:chOff x="3951850" y="2985350"/>
              <a:chExt cx="407950" cy="416500"/>
            </a:xfrm>
          </p:grpSpPr>
          <p:sp>
            <p:nvSpPr>
              <p:cNvPr id="16" name="Google Shape;16;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114454" y="814472"/>
              <a:ext cx="3920223" cy="376691"/>
              <a:chOff x="151026" y="1029895"/>
              <a:chExt cx="3920223" cy="376691"/>
            </a:xfrm>
          </p:grpSpPr>
          <p:sp>
            <p:nvSpPr>
              <p:cNvPr id="21" name="Google Shape;21;p2"/>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151026" y="1086198"/>
                <a:ext cx="391001" cy="264085"/>
                <a:chOff x="564675" y="1700625"/>
                <a:chExt cx="465200" cy="314200"/>
              </a:xfrm>
            </p:grpSpPr>
            <p:sp>
              <p:nvSpPr>
                <p:cNvPr id="23" name="Google Shape;23;p2"/>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912559" y="1029895"/>
                <a:ext cx="359272" cy="376691"/>
                <a:chOff x="5961125" y="1623900"/>
                <a:chExt cx="427450" cy="448175"/>
              </a:xfrm>
            </p:grpSpPr>
            <p:sp>
              <p:nvSpPr>
                <p:cNvPr id="27" name="Google Shape;27;p2"/>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2787179" y="1056518"/>
                <a:ext cx="435022" cy="323445"/>
                <a:chOff x="5247525" y="3007275"/>
                <a:chExt cx="517575" cy="384825"/>
              </a:xfrm>
            </p:grpSpPr>
            <p:sp>
              <p:nvSpPr>
                <p:cNvPr id="35" name="Google Shape;35;p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3737550" y="1053702"/>
                <a:ext cx="333700" cy="329077"/>
                <a:chOff x="3292425" y="3664250"/>
                <a:chExt cx="397025" cy="391525"/>
              </a:xfrm>
            </p:grpSpPr>
            <p:sp>
              <p:nvSpPr>
                <p:cNvPr id="38" name="Google Shape;38;p2"/>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oogle Shape;41;p2"/>
            <p:cNvGrpSpPr/>
            <p:nvPr/>
          </p:nvGrpSpPr>
          <p:grpSpPr>
            <a:xfrm>
              <a:off x="285115" y="1470448"/>
              <a:ext cx="3894631" cy="342399"/>
              <a:chOff x="176104" y="1851448"/>
              <a:chExt cx="3894631" cy="342399"/>
            </a:xfrm>
          </p:grpSpPr>
          <p:grpSp>
            <p:nvGrpSpPr>
              <p:cNvPr id="42" name="Google Shape;42;p2"/>
              <p:cNvGrpSpPr/>
              <p:nvPr/>
            </p:nvGrpSpPr>
            <p:grpSpPr>
              <a:xfrm>
                <a:off x="2023106" y="1859895"/>
                <a:ext cx="345971" cy="325505"/>
                <a:chOff x="5972700" y="2330200"/>
                <a:chExt cx="411625" cy="387275"/>
              </a:xfrm>
            </p:grpSpPr>
            <p:sp>
              <p:nvSpPr>
                <p:cNvPr id="43" name="Google Shape;43;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1093458" y="1865779"/>
                <a:ext cx="353136" cy="313738"/>
                <a:chOff x="5292575" y="3681900"/>
                <a:chExt cx="420150" cy="373275"/>
              </a:xfrm>
            </p:grpSpPr>
            <p:sp>
              <p:nvSpPr>
                <p:cNvPr id="46" name="Google Shape;46;p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2"/>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2"/>
              <p:cNvGrpSpPr/>
              <p:nvPr/>
            </p:nvGrpSpPr>
            <p:grpSpPr>
              <a:xfrm>
                <a:off x="3738065" y="1856313"/>
                <a:ext cx="332670" cy="332670"/>
                <a:chOff x="6649150" y="309350"/>
                <a:chExt cx="395800" cy="395800"/>
              </a:xfrm>
            </p:grpSpPr>
            <p:sp>
              <p:nvSpPr>
                <p:cNvPr id="55" name="Google Shape;55;p2"/>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2"/>
              <p:cNvGrpSpPr/>
              <p:nvPr/>
            </p:nvGrpSpPr>
            <p:grpSpPr>
              <a:xfrm>
                <a:off x="2945587" y="1851448"/>
                <a:ext cx="215966" cy="342399"/>
                <a:chOff x="6718575" y="2318625"/>
                <a:chExt cx="256950" cy="407375"/>
              </a:xfrm>
            </p:grpSpPr>
            <p:sp>
              <p:nvSpPr>
                <p:cNvPr id="79" name="Google Shape;79;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87;p2"/>
            <p:cNvGrpSpPr/>
            <p:nvPr/>
          </p:nvGrpSpPr>
          <p:grpSpPr>
            <a:xfrm>
              <a:off x="3832686" y="180463"/>
              <a:ext cx="4766659" cy="1632384"/>
              <a:chOff x="175086" y="180463"/>
              <a:chExt cx="4766659" cy="1632384"/>
            </a:xfrm>
          </p:grpSpPr>
          <p:grpSp>
            <p:nvGrpSpPr>
              <p:cNvPr id="88" name="Google Shape;88;p2"/>
              <p:cNvGrpSpPr/>
              <p:nvPr/>
            </p:nvGrpSpPr>
            <p:grpSpPr>
              <a:xfrm>
                <a:off x="175086" y="180463"/>
                <a:ext cx="3852689" cy="430924"/>
                <a:chOff x="175086" y="180463"/>
                <a:chExt cx="3852689" cy="430924"/>
              </a:xfrm>
            </p:grpSpPr>
            <p:grpSp>
              <p:nvGrpSpPr>
                <p:cNvPr id="89" name="Google Shape;89;p2"/>
                <p:cNvGrpSpPr/>
                <p:nvPr/>
              </p:nvGrpSpPr>
              <p:grpSpPr>
                <a:xfrm>
                  <a:off x="175086" y="186861"/>
                  <a:ext cx="342882" cy="418128"/>
                  <a:chOff x="596350" y="929175"/>
                  <a:chExt cx="407950" cy="497475"/>
                </a:xfrm>
              </p:grpSpPr>
              <p:sp>
                <p:nvSpPr>
                  <p:cNvPr id="90" name="Google Shape;90;p2"/>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2"/>
                <p:cNvSpPr/>
                <p:nvPr/>
              </p:nvSpPr>
              <p:spPr>
                <a:xfrm>
                  <a:off x="1075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84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779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2"/>
                <p:cNvGrpSpPr/>
                <p:nvPr/>
              </p:nvGrpSpPr>
              <p:grpSpPr>
                <a:xfrm>
                  <a:off x="2878564" y="220891"/>
                  <a:ext cx="342882" cy="350068"/>
                  <a:chOff x="3951850" y="2985350"/>
                  <a:chExt cx="407950" cy="416500"/>
                </a:xfrm>
              </p:grpSpPr>
              <p:sp>
                <p:nvSpPr>
                  <p:cNvPr id="101" name="Google Shape;10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 name="Google Shape;105;p2"/>
              <p:cNvGrpSpPr/>
              <p:nvPr/>
            </p:nvGrpSpPr>
            <p:grpSpPr>
              <a:xfrm>
                <a:off x="647546" y="814472"/>
                <a:ext cx="3920223" cy="376691"/>
                <a:chOff x="151026" y="1029895"/>
                <a:chExt cx="3920223" cy="376691"/>
              </a:xfrm>
            </p:grpSpPr>
            <p:sp>
              <p:nvSpPr>
                <p:cNvPr id="106" name="Google Shape;106;p2"/>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2"/>
                <p:cNvGrpSpPr/>
                <p:nvPr/>
              </p:nvGrpSpPr>
              <p:grpSpPr>
                <a:xfrm>
                  <a:off x="151026" y="1086198"/>
                  <a:ext cx="391001" cy="264085"/>
                  <a:chOff x="564675" y="1700625"/>
                  <a:chExt cx="465200" cy="314200"/>
                </a:xfrm>
              </p:grpSpPr>
              <p:sp>
                <p:nvSpPr>
                  <p:cNvPr id="108" name="Google Shape;108;p2"/>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
                <p:cNvGrpSpPr/>
                <p:nvPr/>
              </p:nvGrpSpPr>
              <p:grpSpPr>
                <a:xfrm>
                  <a:off x="1912559" y="1029895"/>
                  <a:ext cx="359272" cy="376691"/>
                  <a:chOff x="5961125" y="1623900"/>
                  <a:chExt cx="427450" cy="448175"/>
                </a:xfrm>
              </p:grpSpPr>
              <p:sp>
                <p:nvSpPr>
                  <p:cNvPr id="112" name="Google Shape;112;p2"/>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2"/>
                <p:cNvGrpSpPr/>
                <p:nvPr/>
              </p:nvGrpSpPr>
              <p:grpSpPr>
                <a:xfrm>
                  <a:off x="2787179" y="1056518"/>
                  <a:ext cx="435022" cy="323445"/>
                  <a:chOff x="5247525" y="3007275"/>
                  <a:chExt cx="517575" cy="384825"/>
                </a:xfrm>
              </p:grpSpPr>
              <p:sp>
                <p:nvSpPr>
                  <p:cNvPr id="120" name="Google Shape;120;p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
                <p:cNvGrpSpPr/>
                <p:nvPr/>
              </p:nvGrpSpPr>
              <p:grpSpPr>
                <a:xfrm>
                  <a:off x="3737550" y="1053702"/>
                  <a:ext cx="333700" cy="329077"/>
                  <a:chOff x="3292425" y="3664250"/>
                  <a:chExt cx="397025" cy="391525"/>
                </a:xfrm>
              </p:grpSpPr>
              <p:sp>
                <p:nvSpPr>
                  <p:cNvPr id="123" name="Google Shape;123;p2"/>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oogle Shape;126;p2"/>
              <p:cNvGrpSpPr/>
              <p:nvPr/>
            </p:nvGrpSpPr>
            <p:grpSpPr>
              <a:xfrm>
                <a:off x="1047115" y="1470448"/>
                <a:ext cx="3894631" cy="342399"/>
                <a:chOff x="176104" y="1851448"/>
                <a:chExt cx="3894631" cy="342399"/>
              </a:xfrm>
            </p:grpSpPr>
            <p:grpSp>
              <p:nvGrpSpPr>
                <p:cNvPr id="127" name="Google Shape;127;p2"/>
                <p:cNvGrpSpPr/>
                <p:nvPr/>
              </p:nvGrpSpPr>
              <p:grpSpPr>
                <a:xfrm>
                  <a:off x="2023106" y="1859895"/>
                  <a:ext cx="345971" cy="325505"/>
                  <a:chOff x="5972700" y="2330200"/>
                  <a:chExt cx="411625" cy="387275"/>
                </a:xfrm>
              </p:grpSpPr>
              <p:sp>
                <p:nvSpPr>
                  <p:cNvPr id="128" name="Google Shape;128;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093458" y="1865779"/>
                  <a:ext cx="353136" cy="313738"/>
                  <a:chOff x="5292575" y="3681900"/>
                  <a:chExt cx="420150" cy="373275"/>
                </a:xfrm>
              </p:grpSpPr>
              <p:sp>
                <p:nvSpPr>
                  <p:cNvPr id="131" name="Google Shape;131;p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2"/>
                <p:cNvGrpSpPr/>
                <p:nvPr/>
              </p:nvGrpSpPr>
              <p:grpSpPr>
                <a:xfrm>
                  <a:off x="3738065" y="1856313"/>
                  <a:ext cx="332670" cy="332670"/>
                  <a:chOff x="6649150" y="309350"/>
                  <a:chExt cx="395800" cy="395800"/>
                </a:xfrm>
              </p:grpSpPr>
              <p:sp>
                <p:nvSpPr>
                  <p:cNvPr id="140" name="Google Shape;140;p2"/>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2"/>
                <p:cNvGrpSpPr/>
                <p:nvPr/>
              </p:nvGrpSpPr>
              <p:grpSpPr>
                <a:xfrm>
                  <a:off x="2945587" y="1851448"/>
                  <a:ext cx="215966" cy="342399"/>
                  <a:chOff x="6718575" y="2318625"/>
                  <a:chExt cx="256950" cy="407375"/>
                </a:xfrm>
              </p:grpSpPr>
              <p:sp>
                <p:nvSpPr>
                  <p:cNvPr id="164" name="Google Shape;164;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2" name="Google Shape;172;p2"/>
            <p:cNvGrpSpPr/>
            <p:nvPr/>
          </p:nvGrpSpPr>
          <p:grpSpPr>
            <a:xfrm>
              <a:off x="8252286" y="186861"/>
              <a:ext cx="342882" cy="418128"/>
              <a:chOff x="596350" y="929175"/>
              <a:chExt cx="407950" cy="497475"/>
            </a:xfrm>
          </p:grpSpPr>
          <p:sp>
            <p:nvSpPr>
              <p:cNvPr id="173" name="Google Shape;173;p2"/>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2"/>
            <p:cNvSpPr/>
            <p:nvPr/>
          </p:nvSpPr>
          <p:spPr>
            <a:xfrm>
              <a:off x="91527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2"/>
            <p:cNvGrpSpPr/>
            <p:nvPr/>
          </p:nvGrpSpPr>
          <p:grpSpPr>
            <a:xfrm>
              <a:off x="8724745" y="870775"/>
              <a:ext cx="391001" cy="264085"/>
              <a:chOff x="564675" y="1700625"/>
              <a:chExt cx="465200" cy="314200"/>
            </a:xfrm>
          </p:grpSpPr>
          <p:sp>
            <p:nvSpPr>
              <p:cNvPr id="182" name="Google Shape;182;p2"/>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
            <p:cNvSpPr/>
            <p:nvPr/>
          </p:nvSpPr>
          <p:spPr>
            <a:xfrm>
              <a:off x="9124315"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522"/>
        <p:cNvGrpSpPr/>
        <p:nvPr/>
      </p:nvGrpSpPr>
      <p:grpSpPr>
        <a:xfrm>
          <a:off x="0" y="0"/>
          <a:ext cx="0" cy="0"/>
          <a:chOff x="0" y="0"/>
          <a:chExt cx="0" cy="0"/>
        </a:xfrm>
      </p:grpSpPr>
      <p:sp>
        <p:nvSpPr>
          <p:cNvPr id="1523" name="Google Shape;1523;p11"/>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rtl="0">
              <a:buNone/>
              <a:defRPr>
                <a:solidFill>
                  <a:srgbClr val="9FC5E8"/>
                </a:solidFill>
              </a:defRPr>
            </a:lvl1pPr>
            <a:lvl2pPr lvl="1" rtl="0">
              <a:buNone/>
              <a:defRPr>
                <a:solidFill>
                  <a:srgbClr val="9FC5E8"/>
                </a:solidFill>
              </a:defRPr>
            </a:lvl2pPr>
            <a:lvl3pPr lvl="2" rtl="0">
              <a:buNone/>
              <a:defRPr>
                <a:solidFill>
                  <a:srgbClr val="9FC5E8"/>
                </a:solidFill>
              </a:defRPr>
            </a:lvl3pPr>
            <a:lvl4pPr lvl="3" rtl="0">
              <a:buNone/>
              <a:defRPr>
                <a:solidFill>
                  <a:srgbClr val="9FC5E8"/>
                </a:solidFill>
              </a:defRPr>
            </a:lvl4pPr>
            <a:lvl5pPr lvl="4" rtl="0">
              <a:buNone/>
              <a:defRPr>
                <a:solidFill>
                  <a:srgbClr val="9FC5E8"/>
                </a:solidFill>
              </a:defRPr>
            </a:lvl5pPr>
            <a:lvl6pPr lvl="5" rtl="0">
              <a:buNone/>
              <a:defRPr>
                <a:solidFill>
                  <a:srgbClr val="9FC5E8"/>
                </a:solidFill>
              </a:defRPr>
            </a:lvl6pPr>
            <a:lvl7pPr lvl="6" rtl="0">
              <a:buNone/>
              <a:defRPr>
                <a:solidFill>
                  <a:srgbClr val="9FC5E8"/>
                </a:solidFill>
              </a:defRPr>
            </a:lvl7pPr>
            <a:lvl8pPr lvl="7" rtl="0">
              <a:buNone/>
              <a:defRPr>
                <a:solidFill>
                  <a:srgbClr val="9FC5E8"/>
                </a:solidFill>
              </a:defRPr>
            </a:lvl8pPr>
            <a:lvl9pPr lvl="8" rtl="0">
              <a:buNone/>
              <a:defRPr>
                <a:solidFill>
                  <a:srgbClr val="9FC5E8"/>
                </a:solidFill>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
    <p:bg>
      <p:bgPr>
        <a:solidFill>
          <a:srgbClr val="6FA8DC"/>
        </a:solidFill>
        <a:effectLst/>
      </p:bgPr>
    </p:bg>
    <p:spTree>
      <p:nvGrpSpPr>
        <p:cNvPr id="1" name="Shape 1524"/>
        <p:cNvGrpSpPr/>
        <p:nvPr/>
      </p:nvGrpSpPr>
      <p:grpSpPr>
        <a:xfrm>
          <a:off x="0" y="0"/>
          <a:ext cx="0" cy="0"/>
          <a:chOff x="0" y="0"/>
          <a:chExt cx="0" cy="0"/>
        </a:xfrm>
      </p:grpSpPr>
      <p:sp>
        <p:nvSpPr>
          <p:cNvPr id="1525" name="Google Shape;1525;p12"/>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6"/>
        <p:cNvGrpSpPr/>
        <p:nvPr/>
      </p:nvGrpSpPr>
      <p:grpSpPr>
        <a:xfrm>
          <a:off x="0" y="0"/>
          <a:ext cx="0" cy="0"/>
          <a:chOff x="0" y="0"/>
          <a:chExt cx="0" cy="0"/>
        </a:xfrm>
      </p:grpSpPr>
      <p:grpSp>
        <p:nvGrpSpPr>
          <p:cNvPr id="187" name="Google Shape;187;p3"/>
          <p:cNvGrpSpPr/>
          <p:nvPr/>
        </p:nvGrpSpPr>
        <p:grpSpPr>
          <a:xfrm>
            <a:off x="-190654" y="240611"/>
            <a:ext cx="9618284" cy="2176458"/>
            <a:chOff x="-114454" y="180463"/>
            <a:chExt cx="9618284" cy="1632384"/>
          </a:xfrm>
        </p:grpSpPr>
        <p:sp>
          <p:nvSpPr>
            <p:cNvPr id="188" name="Google Shape;188;p3"/>
            <p:cNvSpPr/>
            <p:nvPr/>
          </p:nvSpPr>
          <p:spPr>
            <a:xfrm>
              <a:off x="313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222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017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3"/>
            <p:cNvGrpSpPr/>
            <p:nvPr/>
          </p:nvGrpSpPr>
          <p:grpSpPr>
            <a:xfrm>
              <a:off x="2116564" y="220891"/>
              <a:ext cx="342882" cy="350068"/>
              <a:chOff x="3951850" y="2985350"/>
              <a:chExt cx="407950" cy="416500"/>
            </a:xfrm>
          </p:grpSpPr>
          <p:sp>
            <p:nvSpPr>
              <p:cNvPr id="192" name="Google Shape;192;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3"/>
            <p:cNvGrpSpPr/>
            <p:nvPr/>
          </p:nvGrpSpPr>
          <p:grpSpPr>
            <a:xfrm>
              <a:off x="-114454" y="814472"/>
              <a:ext cx="3920223" cy="376691"/>
              <a:chOff x="151026" y="1029895"/>
              <a:chExt cx="3920223" cy="376691"/>
            </a:xfrm>
          </p:grpSpPr>
          <p:sp>
            <p:nvSpPr>
              <p:cNvPr id="197" name="Google Shape;197;p3"/>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3"/>
              <p:cNvGrpSpPr/>
              <p:nvPr/>
            </p:nvGrpSpPr>
            <p:grpSpPr>
              <a:xfrm>
                <a:off x="151026" y="1086198"/>
                <a:ext cx="391001" cy="264085"/>
                <a:chOff x="564675" y="1700625"/>
                <a:chExt cx="465200" cy="314200"/>
              </a:xfrm>
            </p:grpSpPr>
            <p:sp>
              <p:nvSpPr>
                <p:cNvPr id="199" name="Google Shape;199;p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1912559" y="1029895"/>
                <a:ext cx="359272" cy="376691"/>
                <a:chOff x="5961125" y="1623900"/>
                <a:chExt cx="427450" cy="448175"/>
              </a:xfrm>
            </p:grpSpPr>
            <p:sp>
              <p:nvSpPr>
                <p:cNvPr id="203" name="Google Shape;203;p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3"/>
              <p:cNvGrpSpPr/>
              <p:nvPr/>
            </p:nvGrpSpPr>
            <p:grpSpPr>
              <a:xfrm>
                <a:off x="2787179" y="1056518"/>
                <a:ext cx="435022" cy="323445"/>
                <a:chOff x="5247525" y="3007275"/>
                <a:chExt cx="517575" cy="384825"/>
              </a:xfrm>
            </p:grpSpPr>
            <p:sp>
              <p:nvSpPr>
                <p:cNvPr id="211" name="Google Shape;211;p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3"/>
              <p:cNvGrpSpPr/>
              <p:nvPr/>
            </p:nvGrpSpPr>
            <p:grpSpPr>
              <a:xfrm>
                <a:off x="3737550" y="1053702"/>
                <a:ext cx="333700" cy="329077"/>
                <a:chOff x="3292425" y="3664250"/>
                <a:chExt cx="397025" cy="391525"/>
              </a:xfrm>
            </p:grpSpPr>
            <p:sp>
              <p:nvSpPr>
                <p:cNvPr id="214" name="Google Shape;214;p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 name="Google Shape;217;p3"/>
            <p:cNvGrpSpPr/>
            <p:nvPr/>
          </p:nvGrpSpPr>
          <p:grpSpPr>
            <a:xfrm>
              <a:off x="285115" y="1470448"/>
              <a:ext cx="3894631" cy="342399"/>
              <a:chOff x="176104" y="1851448"/>
              <a:chExt cx="3894631" cy="342399"/>
            </a:xfrm>
          </p:grpSpPr>
          <p:grpSp>
            <p:nvGrpSpPr>
              <p:cNvPr id="218" name="Google Shape;218;p3"/>
              <p:cNvGrpSpPr/>
              <p:nvPr/>
            </p:nvGrpSpPr>
            <p:grpSpPr>
              <a:xfrm>
                <a:off x="2023106" y="1859895"/>
                <a:ext cx="345971" cy="325505"/>
                <a:chOff x="5972700" y="2330200"/>
                <a:chExt cx="411625" cy="387275"/>
              </a:xfrm>
            </p:grpSpPr>
            <p:sp>
              <p:nvSpPr>
                <p:cNvPr id="219" name="Google Shape;219;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
              <p:cNvGrpSpPr/>
              <p:nvPr/>
            </p:nvGrpSpPr>
            <p:grpSpPr>
              <a:xfrm>
                <a:off x="1093458" y="1865779"/>
                <a:ext cx="353136" cy="313738"/>
                <a:chOff x="5292575" y="3681900"/>
                <a:chExt cx="420150" cy="373275"/>
              </a:xfrm>
            </p:grpSpPr>
            <p:sp>
              <p:nvSpPr>
                <p:cNvPr id="222" name="Google Shape;222;p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3"/>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3"/>
              <p:cNvGrpSpPr/>
              <p:nvPr/>
            </p:nvGrpSpPr>
            <p:grpSpPr>
              <a:xfrm>
                <a:off x="3738065" y="1856313"/>
                <a:ext cx="332670" cy="332670"/>
                <a:chOff x="6649150" y="309350"/>
                <a:chExt cx="395800" cy="395800"/>
              </a:xfrm>
            </p:grpSpPr>
            <p:sp>
              <p:nvSpPr>
                <p:cNvPr id="231" name="Google Shape;231;p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
              <p:cNvGrpSpPr/>
              <p:nvPr/>
            </p:nvGrpSpPr>
            <p:grpSpPr>
              <a:xfrm>
                <a:off x="2945587" y="1851448"/>
                <a:ext cx="215966" cy="342399"/>
                <a:chOff x="6718575" y="2318625"/>
                <a:chExt cx="256950" cy="407375"/>
              </a:xfrm>
            </p:grpSpPr>
            <p:sp>
              <p:nvSpPr>
                <p:cNvPr id="255" name="Google Shape;255;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 name="Google Shape;263;p3"/>
            <p:cNvGrpSpPr/>
            <p:nvPr/>
          </p:nvGrpSpPr>
          <p:grpSpPr>
            <a:xfrm>
              <a:off x="3832686" y="180463"/>
              <a:ext cx="4766659" cy="1632384"/>
              <a:chOff x="175086" y="180463"/>
              <a:chExt cx="4766659" cy="1632384"/>
            </a:xfrm>
          </p:grpSpPr>
          <p:grpSp>
            <p:nvGrpSpPr>
              <p:cNvPr id="264" name="Google Shape;264;p3"/>
              <p:cNvGrpSpPr/>
              <p:nvPr/>
            </p:nvGrpSpPr>
            <p:grpSpPr>
              <a:xfrm>
                <a:off x="175086" y="180463"/>
                <a:ext cx="3852689" cy="430924"/>
                <a:chOff x="175086" y="180463"/>
                <a:chExt cx="3852689" cy="430924"/>
              </a:xfrm>
            </p:grpSpPr>
            <p:grpSp>
              <p:nvGrpSpPr>
                <p:cNvPr id="265" name="Google Shape;265;p3"/>
                <p:cNvGrpSpPr/>
                <p:nvPr/>
              </p:nvGrpSpPr>
              <p:grpSpPr>
                <a:xfrm>
                  <a:off x="175086" y="186861"/>
                  <a:ext cx="342882" cy="418128"/>
                  <a:chOff x="596350" y="929175"/>
                  <a:chExt cx="407950" cy="497475"/>
                </a:xfrm>
              </p:grpSpPr>
              <p:sp>
                <p:nvSpPr>
                  <p:cNvPr id="266" name="Google Shape;266;p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
                <p:cNvSpPr/>
                <p:nvPr/>
              </p:nvSpPr>
              <p:spPr>
                <a:xfrm>
                  <a:off x="1075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1984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779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3"/>
                <p:cNvGrpSpPr/>
                <p:nvPr/>
              </p:nvGrpSpPr>
              <p:grpSpPr>
                <a:xfrm>
                  <a:off x="2878564" y="220891"/>
                  <a:ext cx="342882" cy="350068"/>
                  <a:chOff x="3951850" y="2985350"/>
                  <a:chExt cx="407950" cy="416500"/>
                </a:xfrm>
              </p:grpSpPr>
              <p:sp>
                <p:nvSpPr>
                  <p:cNvPr id="277" name="Google Shape;277;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3"/>
              <p:cNvGrpSpPr/>
              <p:nvPr/>
            </p:nvGrpSpPr>
            <p:grpSpPr>
              <a:xfrm>
                <a:off x="647546" y="814472"/>
                <a:ext cx="3920223" cy="376691"/>
                <a:chOff x="151026" y="1029895"/>
                <a:chExt cx="3920223" cy="376691"/>
              </a:xfrm>
            </p:grpSpPr>
            <p:sp>
              <p:nvSpPr>
                <p:cNvPr id="282" name="Google Shape;282;p3"/>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3"/>
                <p:cNvGrpSpPr/>
                <p:nvPr/>
              </p:nvGrpSpPr>
              <p:grpSpPr>
                <a:xfrm>
                  <a:off x="151026" y="1086198"/>
                  <a:ext cx="391001" cy="264085"/>
                  <a:chOff x="564675" y="1700625"/>
                  <a:chExt cx="465200" cy="314200"/>
                </a:xfrm>
              </p:grpSpPr>
              <p:sp>
                <p:nvSpPr>
                  <p:cNvPr id="284" name="Google Shape;284;p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1912559" y="1029895"/>
                  <a:ext cx="359272" cy="376691"/>
                  <a:chOff x="5961125" y="1623900"/>
                  <a:chExt cx="427450" cy="448175"/>
                </a:xfrm>
              </p:grpSpPr>
              <p:sp>
                <p:nvSpPr>
                  <p:cNvPr id="288" name="Google Shape;288;p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
                <p:cNvGrpSpPr/>
                <p:nvPr/>
              </p:nvGrpSpPr>
              <p:grpSpPr>
                <a:xfrm>
                  <a:off x="2787179" y="1056518"/>
                  <a:ext cx="435022" cy="323445"/>
                  <a:chOff x="5247525" y="3007275"/>
                  <a:chExt cx="517575" cy="384825"/>
                </a:xfrm>
              </p:grpSpPr>
              <p:sp>
                <p:nvSpPr>
                  <p:cNvPr id="296" name="Google Shape;296;p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
                <p:cNvGrpSpPr/>
                <p:nvPr/>
              </p:nvGrpSpPr>
              <p:grpSpPr>
                <a:xfrm>
                  <a:off x="3737550" y="1053702"/>
                  <a:ext cx="333700" cy="329077"/>
                  <a:chOff x="3292425" y="3664250"/>
                  <a:chExt cx="397025" cy="391525"/>
                </a:xfrm>
              </p:grpSpPr>
              <p:sp>
                <p:nvSpPr>
                  <p:cNvPr id="299" name="Google Shape;299;p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 name="Google Shape;302;p3"/>
              <p:cNvGrpSpPr/>
              <p:nvPr/>
            </p:nvGrpSpPr>
            <p:grpSpPr>
              <a:xfrm>
                <a:off x="1047115" y="1470448"/>
                <a:ext cx="3894631" cy="342399"/>
                <a:chOff x="176104" y="1851448"/>
                <a:chExt cx="3894631" cy="342399"/>
              </a:xfrm>
            </p:grpSpPr>
            <p:grpSp>
              <p:nvGrpSpPr>
                <p:cNvPr id="303" name="Google Shape;303;p3"/>
                <p:cNvGrpSpPr/>
                <p:nvPr/>
              </p:nvGrpSpPr>
              <p:grpSpPr>
                <a:xfrm>
                  <a:off x="2023106" y="1859895"/>
                  <a:ext cx="345971" cy="325505"/>
                  <a:chOff x="5972700" y="2330200"/>
                  <a:chExt cx="411625" cy="387275"/>
                </a:xfrm>
              </p:grpSpPr>
              <p:sp>
                <p:nvSpPr>
                  <p:cNvPr id="304" name="Google Shape;304;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
                <p:cNvGrpSpPr/>
                <p:nvPr/>
              </p:nvGrpSpPr>
              <p:grpSpPr>
                <a:xfrm>
                  <a:off x="1093458" y="1865779"/>
                  <a:ext cx="353136" cy="313738"/>
                  <a:chOff x="5292575" y="3681900"/>
                  <a:chExt cx="420150" cy="373275"/>
                </a:xfrm>
              </p:grpSpPr>
              <p:sp>
                <p:nvSpPr>
                  <p:cNvPr id="307" name="Google Shape;307;p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
                <p:cNvGrpSpPr/>
                <p:nvPr/>
              </p:nvGrpSpPr>
              <p:grpSpPr>
                <a:xfrm>
                  <a:off x="3738065" y="1856313"/>
                  <a:ext cx="332670" cy="332670"/>
                  <a:chOff x="6649150" y="309350"/>
                  <a:chExt cx="395800" cy="395800"/>
                </a:xfrm>
              </p:grpSpPr>
              <p:sp>
                <p:nvSpPr>
                  <p:cNvPr id="316" name="Google Shape;316;p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3"/>
                <p:cNvGrpSpPr/>
                <p:nvPr/>
              </p:nvGrpSpPr>
              <p:grpSpPr>
                <a:xfrm>
                  <a:off x="2945587" y="1851448"/>
                  <a:ext cx="215966" cy="342399"/>
                  <a:chOff x="6718575" y="2318625"/>
                  <a:chExt cx="256950" cy="407375"/>
                </a:xfrm>
              </p:grpSpPr>
              <p:sp>
                <p:nvSpPr>
                  <p:cNvPr id="340" name="Google Shape;340;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8" name="Google Shape;348;p3"/>
            <p:cNvGrpSpPr/>
            <p:nvPr/>
          </p:nvGrpSpPr>
          <p:grpSpPr>
            <a:xfrm>
              <a:off x="8252286" y="186861"/>
              <a:ext cx="342882" cy="418128"/>
              <a:chOff x="596350" y="929175"/>
              <a:chExt cx="407950" cy="497475"/>
            </a:xfrm>
          </p:grpSpPr>
          <p:sp>
            <p:nvSpPr>
              <p:cNvPr id="349" name="Google Shape;349;p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
            <p:cNvSpPr/>
            <p:nvPr/>
          </p:nvSpPr>
          <p:spPr>
            <a:xfrm>
              <a:off x="91527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
            <p:cNvGrpSpPr/>
            <p:nvPr/>
          </p:nvGrpSpPr>
          <p:grpSpPr>
            <a:xfrm>
              <a:off x="8724745" y="870775"/>
              <a:ext cx="391001" cy="264085"/>
              <a:chOff x="564675" y="1700625"/>
              <a:chExt cx="465200" cy="314200"/>
            </a:xfrm>
          </p:grpSpPr>
          <p:sp>
            <p:nvSpPr>
              <p:cNvPr id="358" name="Google Shape;358;p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3"/>
            <p:cNvSpPr/>
            <p:nvPr/>
          </p:nvSpPr>
          <p:spPr>
            <a:xfrm>
              <a:off x="9124315"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
          <p:cNvSpPr txBox="1">
            <a:spLocks noGrp="1"/>
          </p:cNvSpPr>
          <p:nvPr>
            <p:ph type="ctrTitle"/>
          </p:nvPr>
        </p:nvSpPr>
        <p:spPr>
          <a:xfrm>
            <a:off x="2970175" y="4143133"/>
            <a:ext cx="5792700" cy="1546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73763"/>
              </a:buClr>
              <a:buSzPts val="4800"/>
              <a:buNone/>
              <a:defRPr sz="4800">
                <a:solidFill>
                  <a:srgbClr val="073763"/>
                </a:solidFill>
              </a:defRPr>
            </a:lvl1pPr>
            <a:lvl2pPr lvl="1" algn="r" rtl="0">
              <a:spcBef>
                <a:spcPts val="0"/>
              </a:spcBef>
              <a:spcAft>
                <a:spcPts val="0"/>
              </a:spcAft>
              <a:buClr>
                <a:srgbClr val="073763"/>
              </a:buClr>
              <a:buSzPts val="4800"/>
              <a:buNone/>
              <a:defRPr sz="4800">
                <a:solidFill>
                  <a:srgbClr val="073763"/>
                </a:solidFill>
              </a:defRPr>
            </a:lvl2pPr>
            <a:lvl3pPr lvl="2" algn="r" rtl="0">
              <a:spcBef>
                <a:spcPts val="0"/>
              </a:spcBef>
              <a:spcAft>
                <a:spcPts val="0"/>
              </a:spcAft>
              <a:buClr>
                <a:srgbClr val="073763"/>
              </a:buClr>
              <a:buSzPts val="4800"/>
              <a:buNone/>
              <a:defRPr sz="4800">
                <a:solidFill>
                  <a:srgbClr val="073763"/>
                </a:solidFill>
              </a:defRPr>
            </a:lvl3pPr>
            <a:lvl4pPr lvl="3" algn="r" rtl="0">
              <a:spcBef>
                <a:spcPts val="0"/>
              </a:spcBef>
              <a:spcAft>
                <a:spcPts val="0"/>
              </a:spcAft>
              <a:buClr>
                <a:srgbClr val="073763"/>
              </a:buClr>
              <a:buSzPts val="4800"/>
              <a:buNone/>
              <a:defRPr sz="4800">
                <a:solidFill>
                  <a:srgbClr val="073763"/>
                </a:solidFill>
              </a:defRPr>
            </a:lvl4pPr>
            <a:lvl5pPr lvl="4" algn="r" rtl="0">
              <a:spcBef>
                <a:spcPts val="0"/>
              </a:spcBef>
              <a:spcAft>
                <a:spcPts val="0"/>
              </a:spcAft>
              <a:buClr>
                <a:srgbClr val="073763"/>
              </a:buClr>
              <a:buSzPts val="4800"/>
              <a:buNone/>
              <a:defRPr sz="4800">
                <a:solidFill>
                  <a:srgbClr val="073763"/>
                </a:solidFill>
              </a:defRPr>
            </a:lvl5pPr>
            <a:lvl6pPr lvl="5" algn="r" rtl="0">
              <a:spcBef>
                <a:spcPts val="0"/>
              </a:spcBef>
              <a:spcAft>
                <a:spcPts val="0"/>
              </a:spcAft>
              <a:buClr>
                <a:srgbClr val="073763"/>
              </a:buClr>
              <a:buSzPts val="4800"/>
              <a:buNone/>
              <a:defRPr sz="4800">
                <a:solidFill>
                  <a:srgbClr val="073763"/>
                </a:solidFill>
              </a:defRPr>
            </a:lvl6pPr>
            <a:lvl7pPr lvl="6" algn="r" rtl="0">
              <a:spcBef>
                <a:spcPts val="0"/>
              </a:spcBef>
              <a:spcAft>
                <a:spcPts val="0"/>
              </a:spcAft>
              <a:buClr>
                <a:srgbClr val="073763"/>
              </a:buClr>
              <a:buSzPts val="4800"/>
              <a:buNone/>
              <a:defRPr sz="4800">
                <a:solidFill>
                  <a:srgbClr val="073763"/>
                </a:solidFill>
              </a:defRPr>
            </a:lvl7pPr>
            <a:lvl8pPr lvl="7" algn="r" rtl="0">
              <a:spcBef>
                <a:spcPts val="0"/>
              </a:spcBef>
              <a:spcAft>
                <a:spcPts val="0"/>
              </a:spcAft>
              <a:buClr>
                <a:srgbClr val="073763"/>
              </a:buClr>
              <a:buSzPts val="4800"/>
              <a:buNone/>
              <a:defRPr sz="4800">
                <a:solidFill>
                  <a:srgbClr val="073763"/>
                </a:solidFill>
              </a:defRPr>
            </a:lvl8pPr>
            <a:lvl9pPr lvl="8" algn="r" rtl="0">
              <a:spcBef>
                <a:spcPts val="0"/>
              </a:spcBef>
              <a:spcAft>
                <a:spcPts val="0"/>
              </a:spcAft>
              <a:buClr>
                <a:srgbClr val="073763"/>
              </a:buClr>
              <a:buSzPts val="4800"/>
              <a:buNone/>
              <a:defRPr sz="4800">
                <a:solidFill>
                  <a:srgbClr val="073763"/>
                </a:solidFill>
              </a:defRPr>
            </a:lvl9pPr>
          </a:lstStyle>
          <a:p>
            <a:endParaRPr/>
          </a:p>
        </p:txBody>
      </p:sp>
      <p:sp>
        <p:nvSpPr>
          <p:cNvPr id="363" name="Google Shape;363;p3"/>
          <p:cNvSpPr txBox="1">
            <a:spLocks noGrp="1"/>
          </p:cNvSpPr>
          <p:nvPr>
            <p:ph type="subTitle" idx="1"/>
          </p:nvPr>
        </p:nvSpPr>
        <p:spPr>
          <a:xfrm>
            <a:off x="2970175" y="5209136"/>
            <a:ext cx="5792700" cy="104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solidFill>
                  <a:srgbClr val="6FA8DC"/>
                </a:solidFill>
              </a:defRPr>
            </a:lvl1pPr>
            <a:lvl2pPr lvl="1" algn="r" rtl="0">
              <a:spcBef>
                <a:spcPts val="0"/>
              </a:spcBef>
              <a:spcAft>
                <a:spcPts val="0"/>
              </a:spcAft>
              <a:buSzPts val="2400"/>
              <a:buNone/>
              <a:defRPr>
                <a:solidFill>
                  <a:srgbClr val="6FA8DC"/>
                </a:solidFill>
              </a:defRPr>
            </a:lvl2pPr>
            <a:lvl3pPr lvl="2" algn="r" rtl="0">
              <a:spcBef>
                <a:spcPts val="0"/>
              </a:spcBef>
              <a:spcAft>
                <a:spcPts val="0"/>
              </a:spcAft>
              <a:buSzPts val="2400"/>
              <a:buNone/>
              <a:defRPr>
                <a:solidFill>
                  <a:srgbClr val="6FA8DC"/>
                </a:solidFill>
              </a:defRPr>
            </a:lvl3pPr>
            <a:lvl4pPr lvl="3" algn="r" rtl="0">
              <a:spcBef>
                <a:spcPts val="0"/>
              </a:spcBef>
              <a:spcAft>
                <a:spcPts val="0"/>
              </a:spcAft>
              <a:buSzPts val="2400"/>
              <a:buNone/>
              <a:defRPr sz="2400">
                <a:solidFill>
                  <a:srgbClr val="6FA8DC"/>
                </a:solidFill>
              </a:defRPr>
            </a:lvl4pPr>
            <a:lvl5pPr lvl="4" algn="r" rtl="0">
              <a:spcBef>
                <a:spcPts val="0"/>
              </a:spcBef>
              <a:spcAft>
                <a:spcPts val="0"/>
              </a:spcAft>
              <a:buClr>
                <a:srgbClr val="6FA8DC"/>
              </a:buClr>
              <a:buSzPts val="2400"/>
              <a:buNone/>
              <a:defRPr sz="2400">
                <a:solidFill>
                  <a:srgbClr val="6FA8DC"/>
                </a:solidFill>
              </a:defRPr>
            </a:lvl5pPr>
            <a:lvl6pPr lvl="5" algn="r" rtl="0">
              <a:spcBef>
                <a:spcPts val="0"/>
              </a:spcBef>
              <a:spcAft>
                <a:spcPts val="0"/>
              </a:spcAft>
              <a:buClr>
                <a:srgbClr val="6FA8DC"/>
              </a:buClr>
              <a:buSzPts val="2400"/>
              <a:buNone/>
              <a:defRPr sz="2400">
                <a:solidFill>
                  <a:srgbClr val="6FA8DC"/>
                </a:solidFill>
              </a:defRPr>
            </a:lvl6pPr>
            <a:lvl7pPr lvl="6" algn="r" rtl="0">
              <a:spcBef>
                <a:spcPts val="0"/>
              </a:spcBef>
              <a:spcAft>
                <a:spcPts val="0"/>
              </a:spcAft>
              <a:buClr>
                <a:srgbClr val="6FA8DC"/>
              </a:buClr>
              <a:buSzPts val="2400"/>
              <a:buNone/>
              <a:defRPr sz="2400">
                <a:solidFill>
                  <a:srgbClr val="6FA8DC"/>
                </a:solidFill>
              </a:defRPr>
            </a:lvl7pPr>
            <a:lvl8pPr lvl="7" algn="r" rtl="0">
              <a:spcBef>
                <a:spcPts val="0"/>
              </a:spcBef>
              <a:spcAft>
                <a:spcPts val="0"/>
              </a:spcAft>
              <a:buClr>
                <a:srgbClr val="6FA8DC"/>
              </a:buClr>
              <a:buSzPts val="2400"/>
              <a:buNone/>
              <a:defRPr sz="2400">
                <a:solidFill>
                  <a:srgbClr val="6FA8DC"/>
                </a:solidFill>
              </a:defRPr>
            </a:lvl8pPr>
            <a:lvl9pPr lvl="8" algn="r" rtl="0">
              <a:spcBef>
                <a:spcPts val="0"/>
              </a:spcBef>
              <a:spcAft>
                <a:spcPts val="0"/>
              </a:spcAft>
              <a:buClr>
                <a:srgbClr val="6FA8DC"/>
              </a:buClr>
              <a:buSzPts val="2400"/>
              <a:buNone/>
              <a:defRPr sz="2400">
                <a:solidFill>
                  <a:srgbClr val="6FA8DC"/>
                </a:solidFill>
              </a:defRPr>
            </a:lvl9pPr>
          </a:lstStyle>
          <a:p>
            <a:endParaRPr/>
          </a:p>
        </p:txBody>
      </p:sp>
      <p:sp>
        <p:nvSpPr>
          <p:cNvPr id="364" name="Google Shape;364;p3"/>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solidFill>
                  <a:srgbClr val="9FC5E8"/>
                </a:solidFill>
              </a:defRPr>
            </a:lvl1pPr>
            <a:lvl2pPr lvl="1">
              <a:buNone/>
              <a:defRPr>
                <a:solidFill>
                  <a:srgbClr val="9FC5E8"/>
                </a:solidFill>
              </a:defRPr>
            </a:lvl2pPr>
            <a:lvl3pPr lvl="2">
              <a:buNone/>
              <a:defRPr>
                <a:solidFill>
                  <a:srgbClr val="9FC5E8"/>
                </a:solidFill>
              </a:defRPr>
            </a:lvl3pPr>
            <a:lvl4pPr lvl="3">
              <a:buNone/>
              <a:defRPr>
                <a:solidFill>
                  <a:srgbClr val="9FC5E8"/>
                </a:solidFill>
              </a:defRPr>
            </a:lvl4pPr>
            <a:lvl5pPr lvl="4">
              <a:buNone/>
              <a:defRPr>
                <a:solidFill>
                  <a:srgbClr val="9FC5E8"/>
                </a:solidFill>
              </a:defRPr>
            </a:lvl5pPr>
            <a:lvl6pPr lvl="5">
              <a:buNone/>
              <a:defRPr>
                <a:solidFill>
                  <a:srgbClr val="9FC5E8"/>
                </a:solidFill>
              </a:defRPr>
            </a:lvl6pPr>
            <a:lvl7pPr lvl="6">
              <a:buNone/>
              <a:defRPr>
                <a:solidFill>
                  <a:srgbClr val="9FC5E8"/>
                </a:solidFill>
              </a:defRPr>
            </a:lvl7pPr>
            <a:lvl8pPr lvl="7">
              <a:buNone/>
              <a:defRPr>
                <a:solidFill>
                  <a:srgbClr val="9FC5E8"/>
                </a:solidFill>
              </a:defRPr>
            </a:lvl8pPr>
            <a:lvl9pPr lvl="8">
              <a:buNone/>
              <a:defRPr>
                <a:solidFill>
                  <a:srgbClr val="9FC5E8"/>
                </a:solidFill>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65"/>
        <p:cNvGrpSpPr/>
        <p:nvPr/>
      </p:nvGrpSpPr>
      <p:grpSpPr>
        <a:xfrm>
          <a:off x="0" y="0"/>
          <a:ext cx="0" cy="0"/>
          <a:chOff x="0" y="0"/>
          <a:chExt cx="0" cy="0"/>
        </a:xfrm>
      </p:grpSpPr>
      <p:grpSp>
        <p:nvGrpSpPr>
          <p:cNvPr id="366" name="Google Shape;366;p4"/>
          <p:cNvGrpSpPr/>
          <p:nvPr/>
        </p:nvGrpSpPr>
        <p:grpSpPr>
          <a:xfrm>
            <a:off x="-190654" y="-267376"/>
            <a:ext cx="9618284" cy="7357928"/>
            <a:chOff x="-190654" y="-200537"/>
            <a:chExt cx="9618284" cy="5518584"/>
          </a:xfrm>
        </p:grpSpPr>
        <p:grpSp>
          <p:nvGrpSpPr>
            <p:cNvPr id="367" name="Google Shape;367;p4"/>
            <p:cNvGrpSpPr/>
            <p:nvPr/>
          </p:nvGrpSpPr>
          <p:grpSpPr>
            <a:xfrm>
              <a:off x="-190654" y="-200537"/>
              <a:ext cx="9618284" cy="1632384"/>
              <a:chOff x="-114454" y="180463"/>
              <a:chExt cx="9618284" cy="1632384"/>
            </a:xfrm>
          </p:grpSpPr>
          <p:sp>
            <p:nvSpPr>
              <p:cNvPr id="368" name="Google Shape;368;p4"/>
              <p:cNvSpPr/>
              <p:nvPr/>
            </p:nvSpPr>
            <p:spPr>
              <a:xfrm>
                <a:off x="313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1222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3017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4"/>
              <p:cNvGrpSpPr/>
              <p:nvPr/>
            </p:nvGrpSpPr>
            <p:grpSpPr>
              <a:xfrm>
                <a:off x="2116564" y="220891"/>
                <a:ext cx="342882" cy="350068"/>
                <a:chOff x="3951850" y="2985350"/>
                <a:chExt cx="407950" cy="416500"/>
              </a:xfrm>
            </p:grpSpPr>
            <p:sp>
              <p:nvSpPr>
                <p:cNvPr id="372" name="Google Shape;372;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
              <p:cNvGrpSpPr/>
              <p:nvPr/>
            </p:nvGrpSpPr>
            <p:grpSpPr>
              <a:xfrm>
                <a:off x="-114454" y="814472"/>
                <a:ext cx="3920223" cy="376691"/>
                <a:chOff x="151026" y="1029895"/>
                <a:chExt cx="3920223" cy="376691"/>
              </a:xfrm>
            </p:grpSpPr>
            <p:sp>
              <p:nvSpPr>
                <p:cNvPr id="377" name="Google Shape;377;p4"/>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4"/>
                <p:cNvGrpSpPr/>
                <p:nvPr/>
              </p:nvGrpSpPr>
              <p:grpSpPr>
                <a:xfrm>
                  <a:off x="151026" y="1086198"/>
                  <a:ext cx="391001" cy="264085"/>
                  <a:chOff x="564675" y="1700625"/>
                  <a:chExt cx="465200" cy="314200"/>
                </a:xfrm>
              </p:grpSpPr>
              <p:sp>
                <p:nvSpPr>
                  <p:cNvPr id="379" name="Google Shape;379;p4"/>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4"/>
                <p:cNvGrpSpPr/>
                <p:nvPr/>
              </p:nvGrpSpPr>
              <p:grpSpPr>
                <a:xfrm>
                  <a:off x="1912559" y="1029895"/>
                  <a:ext cx="359272" cy="376691"/>
                  <a:chOff x="5961125" y="1623900"/>
                  <a:chExt cx="427450" cy="448175"/>
                </a:xfrm>
              </p:grpSpPr>
              <p:sp>
                <p:nvSpPr>
                  <p:cNvPr id="383" name="Google Shape;383;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4"/>
                <p:cNvGrpSpPr/>
                <p:nvPr/>
              </p:nvGrpSpPr>
              <p:grpSpPr>
                <a:xfrm>
                  <a:off x="2787179" y="1056518"/>
                  <a:ext cx="435022" cy="323445"/>
                  <a:chOff x="5247525" y="3007275"/>
                  <a:chExt cx="517575" cy="384825"/>
                </a:xfrm>
              </p:grpSpPr>
              <p:sp>
                <p:nvSpPr>
                  <p:cNvPr id="391" name="Google Shape;391;p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4"/>
                <p:cNvGrpSpPr/>
                <p:nvPr/>
              </p:nvGrpSpPr>
              <p:grpSpPr>
                <a:xfrm>
                  <a:off x="3737550" y="1053702"/>
                  <a:ext cx="333700" cy="329077"/>
                  <a:chOff x="3292425" y="3664250"/>
                  <a:chExt cx="397025" cy="391525"/>
                </a:xfrm>
              </p:grpSpPr>
              <p:sp>
                <p:nvSpPr>
                  <p:cNvPr id="394" name="Google Shape;394;p4"/>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 name="Google Shape;397;p4"/>
              <p:cNvGrpSpPr/>
              <p:nvPr/>
            </p:nvGrpSpPr>
            <p:grpSpPr>
              <a:xfrm>
                <a:off x="285115" y="1470448"/>
                <a:ext cx="3894631" cy="342399"/>
                <a:chOff x="176104" y="1851448"/>
                <a:chExt cx="3894631" cy="342399"/>
              </a:xfrm>
            </p:grpSpPr>
            <p:grpSp>
              <p:nvGrpSpPr>
                <p:cNvPr id="398" name="Google Shape;398;p4"/>
                <p:cNvGrpSpPr/>
                <p:nvPr/>
              </p:nvGrpSpPr>
              <p:grpSpPr>
                <a:xfrm>
                  <a:off x="2023106" y="1859895"/>
                  <a:ext cx="345971" cy="325505"/>
                  <a:chOff x="5972700" y="2330200"/>
                  <a:chExt cx="411625" cy="387275"/>
                </a:xfrm>
              </p:grpSpPr>
              <p:sp>
                <p:nvSpPr>
                  <p:cNvPr id="399" name="Google Shape;399;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4"/>
                <p:cNvGrpSpPr/>
                <p:nvPr/>
              </p:nvGrpSpPr>
              <p:grpSpPr>
                <a:xfrm>
                  <a:off x="1093458" y="1865779"/>
                  <a:ext cx="353136" cy="313738"/>
                  <a:chOff x="5292575" y="3681900"/>
                  <a:chExt cx="420150" cy="373275"/>
                </a:xfrm>
              </p:grpSpPr>
              <p:sp>
                <p:nvSpPr>
                  <p:cNvPr id="402" name="Google Shape;402;p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4"/>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
                <p:cNvGrpSpPr/>
                <p:nvPr/>
              </p:nvGrpSpPr>
              <p:grpSpPr>
                <a:xfrm>
                  <a:off x="3738065" y="1856313"/>
                  <a:ext cx="332670" cy="332670"/>
                  <a:chOff x="6649150" y="309350"/>
                  <a:chExt cx="395800" cy="395800"/>
                </a:xfrm>
              </p:grpSpPr>
              <p:sp>
                <p:nvSpPr>
                  <p:cNvPr id="411" name="Google Shape;411;p4"/>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
                <p:cNvGrpSpPr/>
                <p:nvPr/>
              </p:nvGrpSpPr>
              <p:grpSpPr>
                <a:xfrm>
                  <a:off x="2945587" y="1851448"/>
                  <a:ext cx="215966" cy="342399"/>
                  <a:chOff x="6718575" y="2318625"/>
                  <a:chExt cx="256950" cy="407375"/>
                </a:xfrm>
              </p:grpSpPr>
              <p:sp>
                <p:nvSpPr>
                  <p:cNvPr id="435" name="Google Shape;435;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 name="Google Shape;443;p4"/>
              <p:cNvGrpSpPr/>
              <p:nvPr/>
            </p:nvGrpSpPr>
            <p:grpSpPr>
              <a:xfrm>
                <a:off x="3832686" y="180463"/>
                <a:ext cx="4766659" cy="1632384"/>
                <a:chOff x="175086" y="180463"/>
                <a:chExt cx="4766659" cy="1632384"/>
              </a:xfrm>
            </p:grpSpPr>
            <p:grpSp>
              <p:nvGrpSpPr>
                <p:cNvPr id="444" name="Google Shape;444;p4"/>
                <p:cNvGrpSpPr/>
                <p:nvPr/>
              </p:nvGrpSpPr>
              <p:grpSpPr>
                <a:xfrm>
                  <a:off x="175086" y="180463"/>
                  <a:ext cx="3852689" cy="430924"/>
                  <a:chOff x="175086" y="180463"/>
                  <a:chExt cx="3852689" cy="430924"/>
                </a:xfrm>
              </p:grpSpPr>
              <p:grpSp>
                <p:nvGrpSpPr>
                  <p:cNvPr id="445" name="Google Shape;445;p4"/>
                  <p:cNvGrpSpPr/>
                  <p:nvPr/>
                </p:nvGrpSpPr>
                <p:grpSpPr>
                  <a:xfrm>
                    <a:off x="175086" y="186861"/>
                    <a:ext cx="342882" cy="418128"/>
                    <a:chOff x="596350" y="929175"/>
                    <a:chExt cx="407950" cy="497475"/>
                  </a:xfrm>
                </p:grpSpPr>
                <p:sp>
                  <p:nvSpPr>
                    <p:cNvPr id="446" name="Google Shape;446;p4"/>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
                  <p:cNvSpPr/>
                  <p:nvPr/>
                </p:nvSpPr>
                <p:spPr>
                  <a:xfrm>
                    <a:off x="1075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
                  <p:cNvSpPr/>
                  <p:nvPr/>
                </p:nvSpPr>
                <p:spPr>
                  <a:xfrm>
                    <a:off x="1984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p:nvPr/>
                </p:nvSpPr>
                <p:spPr>
                  <a:xfrm>
                    <a:off x="3779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4"/>
                  <p:cNvGrpSpPr/>
                  <p:nvPr/>
                </p:nvGrpSpPr>
                <p:grpSpPr>
                  <a:xfrm>
                    <a:off x="2878564" y="220891"/>
                    <a:ext cx="342882" cy="350068"/>
                    <a:chOff x="3951850" y="2985350"/>
                    <a:chExt cx="407950" cy="416500"/>
                  </a:xfrm>
                </p:grpSpPr>
                <p:sp>
                  <p:nvSpPr>
                    <p:cNvPr id="457" name="Google Shape;457;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 name="Google Shape;461;p4"/>
                <p:cNvGrpSpPr/>
                <p:nvPr/>
              </p:nvGrpSpPr>
              <p:grpSpPr>
                <a:xfrm>
                  <a:off x="647546" y="814472"/>
                  <a:ext cx="3920223" cy="376691"/>
                  <a:chOff x="151026" y="1029895"/>
                  <a:chExt cx="3920223" cy="376691"/>
                </a:xfrm>
              </p:grpSpPr>
              <p:sp>
                <p:nvSpPr>
                  <p:cNvPr id="462" name="Google Shape;462;p4"/>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
                  <p:cNvGrpSpPr/>
                  <p:nvPr/>
                </p:nvGrpSpPr>
                <p:grpSpPr>
                  <a:xfrm>
                    <a:off x="151026" y="1086198"/>
                    <a:ext cx="391001" cy="264085"/>
                    <a:chOff x="564675" y="1700625"/>
                    <a:chExt cx="465200" cy="314200"/>
                  </a:xfrm>
                </p:grpSpPr>
                <p:sp>
                  <p:nvSpPr>
                    <p:cNvPr id="464" name="Google Shape;464;p4"/>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4"/>
                  <p:cNvGrpSpPr/>
                  <p:nvPr/>
                </p:nvGrpSpPr>
                <p:grpSpPr>
                  <a:xfrm>
                    <a:off x="1912559" y="1029895"/>
                    <a:ext cx="359272" cy="376691"/>
                    <a:chOff x="5961125" y="1623900"/>
                    <a:chExt cx="427450" cy="448175"/>
                  </a:xfrm>
                </p:grpSpPr>
                <p:sp>
                  <p:nvSpPr>
                    <p:cNvPr id="468" name="Google Shape;468;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
                  <p:cNvGrpSpPr/>
                  <p:nvPr/>
                </p:nvGrpSpPr>
                <p:grpSpPr>
                  <a:xfrm>
                    <a:off x="2787179" y="1056518"/>
                    <a:ext cx="435022" cy="323445"/>
                    <a:chOff x="5247525" y="3007275"/>
                    <a:chExt cx="517575" cy="384825"/>
                  </a:xfrm>
                </p:grpSpPr>
                <p:sp>
                  <p:nvSpPr>
                    <p:cNvPr id="476" name="Google Shape;476;p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4"/>
                  <p:cNvGrpSpPr/>
                  <p:nvPr/>
                </p:nvGrpSpPr>
                <p:grpSpPr>
                  <a:xfrm>
                    <a:off x="3737550" y="1053702"/>
                    <a:ext cx="333700" cy="329077"/>
                    <a:chOff x="3292425" y="3664250"/>
                    <a:chExt cx="397025" cy="391525"/>
                  </a:xfrm>
                </p:grpSpPr>
                <p:sp>
                  <p:nvSpPr>
                    <p:cNvPr id="479" name="Google Shape;479;p4"/>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 name="Google Shape;482;p4"/>
                <p:cNvGrpSpPr/>
                <p:nvPr/>
              </p:nvGrpSpPr>
              <p:grpSpPr>
                <a:xfrm>
                  <a:off x="1047115" y="1470448"/>
                  <a:ext cx="3894631" cy="342399"/>
                  <a:chOff x="176104" y="1851448"/>
                  <a:chExt cx="3894631" cy="342399"/>
                </a:xfrm>
              </p:grpSpPr>
              <p:grpSp>
                <p:nvGrpSpPr>
                  <p:cNvPr id="483" name="Google Shape;483;p4"/>
                  <p:cNvGrpSpPr/>
                  <p:nvPr/>
                </p:nvGrpSpPr>
                <p:grpSpPr>
                  <a:xfrm>
                    <a:off x="2023106" y="1859895"/>
                    <a:ext cx="345971" cy="325505"/>
                    <a:chOff x="5972700" y="2330200"/>
                    <a:chExt cx="411625" cy="387275"/>
                  </a:xfrm>
                </p:grpSpPr>
                <p:sp>
                  <p:nvSpPr>
                    <p:cNvPr id="484" name="Google Shape;484;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4"/>
                  <p:cNvGrpSpPr/>
                  <p:nvPr/>
                </p:nvGrpSpPr>
                <p:grpSpPr>
                  <a:xfrm>
                    <a:off x="1093458" y="1865779"/>
                    <a:ext cx="353136" cy="313738"/>
                    <a:chOff x="5292575" y="3681900"/>
                    <a:chExt cx="420150" cy="373275"/>
                  </a:xfrm>
                </p:grpSpPr>
                <p:sp>
                  <p:nvSpPr>
                    <p:cNvPr id="487" name="Google Shape;487;p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4"/>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
                  <p:cNvGrpSpPr/>
                  <p:nvPr/>
                </p:nvGrpSpPr>
                <p:grpSpPr>
                  <a:xfrm>
                    <a:off x="3738065" y="1856313"/>
                    <a:ext cx="332670" cy="332670"/>
                    <a:chOff x="6649150" y="309350"/>
                    <a:chExt cx="395800" cy="395800"/>
                  </a:xfrm>
                </p:grpSpPr>
                <p:sp>
                  <p:nvSpPr>
                    <p:cNvPr id="496" name="Google Shape;496;p4"/>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
                  <p:cNvGrpSpPr/>
                  <p:nvPr/>
                </p:nvGrpSpPr>
                <p:grpSpPr>
                  <a:xfrm>
                    <a:off x="2945587" y="1851448"/>
                    <a:ext cx="215966" cy="342399"/>
                    <a:chOff x="6718575" y="2318625"/>
                    <a:chExt cx="256950" cy="407375"/>
                  </a:xfrm>
                </p:grpSpPr>
                <p:sp>
                  <p:nvSpPr>
                    <p:cNvPr id="520" name="Google Shape;520;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 name="Google Shape;528;p4"/>
              <p:cNvGrpSpPr/>
              <p:nvPr/>
            </p:nvGrpSpPr>
            <p:grpSpPr>
              <a:xfrm>
                <a:off x="8252286" y="186861"/>
                <a:ext cx="342882" cy="418128"/>
                <a:chOff x="596350" y="929175"/>
                <a:chExt cx="407950" cy="497475"/>
              </a:xfrm>
            </p:grpSpPr>
            <p:sp>
              <p:nvSpPr>
                <p:cNvPr id="529" name="Google Shape;529;p4"/>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4"/>
              <p:cNvSpPr/>
              <p:nvPr/>
            </p:nvSpPr>
            <p:spPr>
              <a:xfrm>
                <a:off x="91527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4"/>
              <p:cNvGrpSpPr/>
              <p:nvPr/>
            </p:nvGrpSpPr>
            <p:grpSpPr>
              <a:xfrm>
                <a:off x="8724745" y="870775"/>
                <a:ext cx="391001" cy="264085"/>
                <a:chOff x="564675" y="1700625"/>
                <a:chExt cx="465200" cy="314200"/>
              </a:xfrm>
            </p:grpSpPr>
            <p:sp>
              <p:nvSpPr>
                <p:cNvPr id="538" name="Google Shape;538;p4"/>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4"/>
              <p:cNvSpPr/>
              <p:nvPr/>
            </p:nvSpPr>
            <p:spPr>
              <a:xfrm>
                <a:off x="9124315"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4"/>
            <p:cNvGrpSpPr/>
            <p:nvPr/>
          </p:nvGrpSpPr>
          <p:grpSpPr>
            <a:xfrm>
              <a:off x="-190654" y="1704463"/>
              <a:ext cx="9618284" cy="1632384"/>
              <a:chOff x="-114454" y="180463"/>
              <a:chExt cx="9618284" cy="1632384"/>
            </a:xfrm>
          </p:grpSpPr>
          <p:sp>
            <p:nvSpPr>
              <p:cNvPr id="543" name="Google Shape;543;p4"/>
              <p:cNvSpPr/>
              <p:nvPr/>
            </p:nvSpPr>
            <p:spPr>
              <a:xfrm>
                <a:off x="313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a:off x="1222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
              <p:cNvSpPr/>
              <p:nvPr/>
            </p:nvSpPr>
            <p:spPr>
              <a:xfrm>
                <a:off x="3017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4"/>
              <p:cNvGrpSpPr/>
              <p:nvPr/>
            </p:nvGrpSpPr>
            <p:grpSpPr>
              <a:xfrm>
                <a:off x="2116564" y="220891"/>
                <a:ext cx="342882" cy="350068"/>
                <a:chOff x="3951850" y="2985350"/>
                <a:chExt cx="407950" cy="416500"/>
              </a:xfrm>
            </p:grpSpPr>
            <p:sp>
              <p:nvSpPr>
                <p:cNvPr id="547" name="Google Shape;547;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
              <p:cNvGrpSpPr/>
              <p:nvPr/>
            </p:nvGrpSpPr>
            <p:grpSpPr>
              <a:xfrm>
                <a:off x="-114454" y="814472"/>
                <a:ext cx="3920223" cy="376691"/>
                <a:chOff x="151026" y="1029895"/>
                <a:chExt cx="3920223" cy="376691"/>
              </a:xfrm>
            </p:grpSpPr>
            <p:sp>
              <p:nvSpPr>
                <p:cNvPr id="552" name="Google Shape;552;p4"/>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4"/>
                <p:cNvGrpSpPr/>
                <p:nvPr/>
              </p:nvGrpSpPr>
              <p:grpSpPr>
                <a:xfrm>
                  <a:off x="151026" y="1086198"/>
                  <a:ext cx="391001" cy="264085"/>
                  <a:chOff x="564675" y="1700625"/>
                  <a:chExt cx="465200" cy="314200"/>
                </a:xfrm>
              </p:grpSpPr>
              <p:sp>
                <p:nvSpPr>
                  <p:cNvPr id="554" name="Google Shape;554;p4"/>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4"/>
                <p:cNvGrpSpPr/>
                <p:nvPr/>
              </p:nvGrpSpPr>
              <p:grpSpPr>
                <a:xfrm>
                  <a:off x="1912559" y="1029895"/>
                  <a:ext cx="359272" cy="376691"/>
                  <a:chOff x="5961125" y="1623900"/>
                  <a:chExt cx="427450" cy="448175"/>
                </a:xfrm>
              </p:grpSpPr>
              <p:sp>
                <p:nvSpPr>
                  <p:cNvPr id="558" name="Google Shape;558;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4"/>
                <p:cNvGrpSpPr/>
                <p:nvPr/>
              </p:nvGrpSpPr>
              <p:grpSpPr>
                <a:xfrm>
                  <a:off x="2787179" y="1056518"/>
                  <a:ext cx="435022" cy="323445"/>
                  <a:chOff x="5247525" y="3007275"/>
                  <a:chExt cx="517575" cy="384825"/>
                </a:xfrm>
              </p:grpSpPr>
              <p:sp>
                <p:nvSpPr>
                  <p:cNvPr id="566" name="Google Shape;566;p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4"/>
                <p:cNvGrpSpPr/>
                <p:nvPr/>
              </p:nvGrpSpPr>
              <p:grpSpPr>
                <a:xfrm>
                  <a:off x="3737550" y="1053702"/>
                  <a:ext cx="333700" cy="329077"/>
                  <a:chOff x="3292425" y="3664250"/>
                  <a:chExt cx="397025" cy="391525"/>
                </a:xfrm>
              </p:grpSpPr>
              <p:sp>
                <p:nvSpPr>
                  <p:cNvPr id="569" name="Google Shape;569;p4"/>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 name="Google Shape;572;p4"/>
              <p:cNvGrpSpPr/>
              <p:nvPr/>
            </p:nvGrpSpPr>
            <p:grpSpPr>
              <a:xfrm>
                <a:off x="285115" y="1470448"/>
                <a:ext cx="3894631" cy="342399"/>
                <a:chOff x="176104" y="1851448"/>
                <a:chExt cx="3894631" cy="342399"/>
              </a:xfrm>
            </p:grpSpPr>
            <p:grpSp>
              <p:nvGrpSpPr>
                <p:cNvPr id="573" name="Google Shape;573;p4"/>
                <p:cNvGrpSpPr/>
                <p:nvPr/>
              </p:nvGrpSpPr>
              <p:grpSpPr>
                <a:xfrm>
                  <a:off x="2023106" y="1859895"/>
                  <a:ext cx="345971" cy="325505"/>
                  <a:chOff x="5972700" y="2330200"/>
                  <a:chExt cx="411625" cy="387275"/>
                </a:xfrm>
              </p:grpSpPr>
              <p:sp>
                <p:nvSpPr>
                  <p:cNvPr id="574" name="Google Shape;574;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
                <p:cNvGrpSpPr/>
                <p:nvPr/>
              </p:nvGrpSpPr>
              <p:grpSpPr>
                <a:xfrm>
                  <a:off x="1093458" y="1865779"/>
                  <a:ext cx="353136" cy="313738"/>
                  <a:chOff x="5292575" y="3681900"/>
                  <a:chExt cx="420150" cy="373275"/>
                </a:xfrm>
              </p:grpSpPr>
              <p:sp>
                <p:nvSpPr>
                  <p:cNvPr id="577" name="Google Shape;577;p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4"/>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4"/>
                <p:cNvGrpSpPr/>
                <p:nvPr/>
              </p:nvGrpSpPr>
              <p:grpSpPr>
                <a:xfrm>
                  <a:off x="3738065" y="1856313"/>
                  <a:ext cx="332670" cy="332670"/>
                  <a:chOff x="6649150" y="309350"/>
                  <a:chExt cx="395800" cy="395800"/>
                </a:xfrm>
              </p:grpSpPr>
              <p:sp>
                <p:nvSpPr>
                  <p:cNvPr id="586" name="Google Shape;586;p4"/>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
                <p:cNvGrpSpPr/>
                <p:nvPr/>
              </p:nvGrpSpPr>
              <p:grpSpPr>
                <a:xfrm>
                  <a:off x="2945587" y="1851448"/>
                  <a:ext cx="215966" cy="342399"/>
                  <a:chOff x="6718575" y="2318625"/>
                  <a:chExt cx="256950" cy="407375"/>
                </a:xfrm>
              </p:grpSpPr>
              <p:sp>
                <p:nvSpPr>
                  <p:cNvPr id="610" name="Google Shape;610;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 name="Google Shape;618;p4"/>
              <p:cNvGrpSpPr/>
              <p:nvPr/>
            </p:nvGrpSpPr>
            <p:grpSpPr>
              <a:xfrm>
                <a:off x="3832686" y="180463"/>
                <a:ext cx="4766659" cy="1632384"/>
                <a:chOff x="175086" y="180463"/>
                <a:chExt cx="4766659" cy="1632384"/>
              </a:xfrm>
            </p:grpSpPr>
            <p:grpSp>
              <p:nvGrpSpPr>
                <p:cNvPr id="619" name="Google Shape;619;p4"/>
                <p:cNvGrpSpPr/>
                <p:nvPr/>
              </p:nvGrpSpPr>
              <p:grpSpPr>
                <a:xfrm>
                  <a:off x="175086" y="180463"/>
                  <a:ext cx="3852689" cy="430924"/>
                  <a:chOff x="175086" y="180463"/>
                  <a:chExt cx="3852689" cy="430924"/>
                </a:xfrm>
              </p:grpSpPr>
              <p:grpSp>
                <p:nvGrpSpPr>
                  <p:cNvPr id="620" name="Google Shape;620;p4"/>
                  <p:cNvGrpSpPr/>
                  <p:nvPr/>
                </p:nvGrpSpPr>
                <p:grpSpPr>
                  <a:xfrm>
                    <a:off x="175086" y="186861"/>
                    <a:ext cx="342882" cy="418128"/>
                    <a:chOff x="596350" y="929175"/>
                    <a:chExt cx="407950" cy="497475"/>
                  </a:xfrm>
                </p:grpSpPr>
                <p:sp>
                  <p:nvSpPr>
                    <p:cNvPr id="621" name="Google Shape;621;p4"/>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4"/>
                  <p:cNvSpPr/>
                  <p:nvPr/>
                </p:nvSpPr>
                <p:spPr>
                  <a:xfrm>
                    <a:off x="1075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
                  <p:cNvSpPr/>
                  <p:nvPr/>
                </p:nvSpPr>
                <p:spPr>
                  <a:xfrm>
                    <a:off x="1984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
                  <p:cNvSpPr/>
                  <p:nvPr/>
                </p:nvSpPr>
                <p:spPr>
                  <a:xfrm>
                    <a:off x="3779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4"/>
                  <p:cNvGrpSpPr/>
                  <p:nvPr/>
                </p:nvGrpSpPr>
                <p:grpSpPr>
                  <a:xfrm>
                    <a:off x="2878564" y="220891"/>
                    <a:ext cx="342882" cy="350068"/>
                    <a:chOff x="3951850" y="2985350"/>
                    <a:chExt cx="407950" cy="416500"/>
                  </a:xfrm>
                </p:grpSpPr>
                <p:sp>
                  <p:nvSpPr>
                    <p:cNvPr id="632" name="Google Shape;632;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 name="Google Shape;636;p4"/>
                <p:cNvGrpSpPr/>
                <p:nvPr/>
              </p:nvGrpSpPr>
              <p:grpSpPr>
                <a:xfrm>
                  <a:off x="647546" y="814472"/>
                  <a:ext cx="3920223" cy="376691"/>
                  <a:chOff x="151026" y="1029895"/>
                  <a:chExt cx="3920223" cy="376691"/>
                </a:xfrm>
              </p:grpSpPr>
              <p:sp>
                <p:nvSpPr>
                  <p:cNvPr id="637" name="Google Shape;637;p4"/>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
                  <p:cNvGrpSpPr/>
                  <p:nvPr/>
                </p:nvGrpSpPr>
                <p:grpSpPr>
                  <a:xfrm>
                    <a:off x="151026" y="1086198"/>
                    <a:ext cx="391001" cy="264085"/>
                    <a:chOff x="564675" y="1700625"/>
                    <a:chExt cx="465200" cy="314200"/>
                  </a:xfrm>
                </p:grpSpPr>
                <p:sp>
                  <p:nvSpPr>
                    <p:cNvPr id="639" name="Google Shape;639;p4"/>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
                  <p:cNvGrpSpPr/>
                  <p:nvPr/>
                </p:nvGrpSpPr>
                <p:grpSpPr>
                  <a:xfrm>
                    <a:off x="1912559" y="1029895"/>
                    <a:ext cx="359272" cy="376691"/>
                    <a:chOff x="5961125" y="1623900"/>
                    <a:chExt cx="427450" cy="448175"/>
                  </a:xfrm>
                </p:grpSpPr>
                <p:sp>
                  <p:nvSpPr>
                    <p:cNvPr id="643" name="Google Shape;643;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4"/>
                  <p:cNvGrpSpPr/>
                  <p:nvPr/>
                </p:nvGrpSpPr>
                <p:grpSpPr>
                  <a:xfrm>
                    <a:off x="2787179" y="1056518"/>
                    <a:ext cx="435022" cy="323445"/>
                    <a:chOff x="5247525" y="3007275"/>
                    <a:chExt cx="517575" cy="384825"/>
                  </a:xfrm>
                </p:grpSpPr>
                <p:sp>
                  <p:nvSpPr>
                    <p:cNvPr id="651" name="Google Shape;651;p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4"/>
                  <p:cNvGrpSpPr/>
                  <p:nvPr/>
                </p:nvGrpSpPr>
                <p:grpSpPr>
                  <a:xfrm>
                    <a:off x="3737550" y="1053702"/>
                    <a:ext cx="333700" cy="329077"/>
                    <a:chOff x="3292425" y="3664250"/>
                    <a:chExt cx="397025" cy="391525"/>
                  </a:xfrm>
                </p:grpSpPr>
                <p:sp>
                  <p:nvSpPr>
                    <p:cNvPr id="654" name="Google Shape;654;p4"/>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 name="Google Shape;657;p4"/>
                <p:cNvGrpSpPr/>
                <p:nvPr/>
              </p:nvGrpSpPr>
              <p:grpSpPr>
                <a:xfrm>
                  <a:off x="1047115" y="1470448"/>
                  <a:ext cx="3894631" cy="342399"/>
                  <a:chOff x="176104" y="1851448"/>
                  <a:chExt cx="3894631" cy="342399"/>
                </a:xfrm>
              </p:grpSpPr>
              <p:grpSp>
                <p:nvGrpSpPr>
                  <p:cNvPr id="658" name="Google Shape;658;p4"/>
                  <p:cNvGrpSpPr/>
                  <p:nvPr/>
                </p:nvGrpSpPr>
                <p:grpSpPr>
                  <a:xfrm>
                    <a:off x="2023106" y="1859895"/>
                    <a:ext cx="345971" cy="325505"/>
                    <a:chOff x="5972700" y="2330200"/>
                    <a:chExt cx="411625" cy="387275"/>
                  </a:xfrm>
                </p:grpSpPr>
                <p:sp>
                  <p:nvSpPr>
                    <p:cNvPr id="659" name="Google Shape;659;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
                  <p:cNvGrpSpPr/>
                  <p:nvPr/>
                </p:nvGrpSpPr>
                <p:grpSpPr>
                  <a:xfrm>
                    <a:off x="1093458" y="1865779"/>
                    <a:ext cx="353136" cy="313738"/>
                    <a:chOff x="5292575" y="3681900"/>
                    <a:chExt cx="420150" cy="373275"/>
                  </a:xfrm>
                </p:grpSpPr>
                <p:sp>
                  <p:nvSpPr>
                    <p:cNvPr id="662" name="Google Shape;662;p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4"/>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4"/>
                  <p:cNvGrpSpPr/>
                  <p:nvPr/>
                </p:nvGrpSpPr>
                <p:grpSpPr>
                  <a:xfrm>
                    <a:off x="3738065" y="1856313"/>
                    <a:ext cx="332670" cy="332670"/>
                    <a:chOff x="6649150" y="309350"/>
                    <a:chExt cx="395800" cy="395800"/>
                  </a:xfrm>
                </p:grpSpPr>
                <p:sp>
                  <p:nvSpPr>
                    <p:cNvPr id="671" name="Google Shape;671;p4"/>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4"/>
                  <p:cNvGrpSpPr/>
                  <p:nvPr/>
                </p:nvGrpSpPr>
                <p:grpSpPr>
                  <a:xfrm>
                    <a:off x="2945587" y="1851448"/>
                    <a:ext cx="215966" cy="342399"/>
                    <a:chOff x="6718575" y="2318625"/>
                    <a:chExt cx="256950" cy="407375"/>
                  </a:xfrm>
                </p:grpSpPr>
                <p:sp>
                  <p:nvSpPr>
                    <p:cNvPr id="695" name="Google Shape;695;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3" name="Google Shape;703;p4"/>
              <p:cNvGrpSpPr/>
              <p:nvPr/>
            </p:nvGrpSpPr>
            <p:grpSpPr>
              <a:xfrm>
                <a:off x="8252286" y="186861"/>
                <a:ext cx="342882" cy="418128"/>
                <a:chOff x="596350" y="929175"/>
                <a:chExt cx="407950" cy="497475"/>
              </a:xfrm>
            </p:grpSpPr>
            <p:sp>
              <p:nvSpPr>
                <p:cNvPr id="704" name="Google Shape;704;p4"/>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4"/>
              <p:cNvSpPr/>
              <p:nvPr/>
            </p:nvSpPr>
            <p:spPr>
              <a:xfrm>
                <a:off x="91527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4"/>
              <p:cNvGrpSpPr/>
              <p:nvPr/>
            </p:nvGrpSpPr>
            <p:grpSpPr>
              <a:xfrm>
                <a:off x="8724745" y="870775"/>
                <a:ext cx="391001" cy="264085"/>
                <a:chOff x="564675" y="1700625"/>
                <a:chExt cx="465200" cy="314200"/>
              </a:xfrm>
            </p:grpSpPr>
            <p:sp>
              <p:nvSpPr>
                <p:cNvPr id="713" name="Google Shape;713;p4"/>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4"/>
              <p:cNvSpPr/>
              <p:nvPr/>
            </p:nvSpPr>
            <p:spPr>
              <a:xfrm>
                <a:off x="9124315"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4"/>
            <p:cNvGrpSpPr/>
            <p:nvPr/>
          </p:nvGrpSpPr>
          <p:grpSpPr>
            <a:xfrm>
              <a:off x="-190654" y="3685663"/>
              <a:ext cx="9618284" cy="1632384"/>
              <a:chOff x="-114454" y="180463"/>
              <a:chExt cx="9618284" cy="1632384"/>
            </a:xfrm>
          </p:grpSpPr>
          <p:sp>
            <p:nvSpPr>
              <p:cNvPr id="718" name="Google Shape;718;p4"/>
              <p:cNvSpPr/>
              <p:nvPr/>
            </p:nvSpPr>
            <p:spPr>
              <a:xfrm>
                <a:off x="313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
              <p:cNvSpPr/>
              <p:nvPr/>
            </p:nvSpPr>
            <p:spPr>
              <a:xfrm>
                <a:off x="1222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
              <p:cNvSpPr/>
              <p:nvPr/>
            </p:nvSpPr>
            <p:spPr>
              <a:xfrm>
                <a:off x="3017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4"/>
              <p:cNvGrpSpPr/>
              <p:nvPr/>
            </p:nvGrpSpPr>
            <p:grpSpPr>
              <a:xfrm>
                <a:off x="2116564" y="220891"/>
                <a:ext cx="342882" cy="350068"/>
                <a:chOff x="3951850" y="2985350"/>
                <a:chExt cx="407950" cy="416500"/>
              </a:xfrm>
            </p:grpSpPr>
            <p:sp>
              <p:nvSpPr>
                <p:cNvPr id="722" name="Google Shape;722;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4"/>
              <p:cNvGrpSpPr/>
              <p:nvPr/>
            </p:nvGrpSpPr>
            <p:grpSpPr>
              <a:xfrm>
                <a:off x="-114454" y="814472"/>
                <a:ext cx="3920223" cy="376691"/>
                <a:chOff x="151026" y="1029895"/>
                <a:chExt cx="3920223" cy="376691"/>
              </a:xfrm>
            </p:grpSpPr>
            <p:sp>
              <p:nvSpPr>
                <p:cNvPr id="727" name="Google Shape;727;p4"/>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4"/>
                <p:cNvGrpSpPr/>
                <p:nvPr/>
              </p:nvGrpSpPr>
              <p:grpSpPr>
                <a:xfrm>
                  <a:off x="151026" y="1086198"/>
                  <a:ext cx="391001" cy="264085"/>
                  <a:chOff x="564675" y="1700625"/>
                  <a:chExt cx="465200" cy="314200"/>
                </a:xfrm>
              </p:grpSpPr>
              <p:sp>
                <p:nvSpPr>
                  <p:cNvPr id="729" name="Google Shape;729;p4"/>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4"/>
                <p:cNvGrpSpPr/>
                <p:nvPr/>
              </p:nvGrpSpPr>
              <p:grpSpPr>
                <a:xfrm>
                  <a:off x="1912559" y="1029895"/>
                  <a:ext cx="359272" cy="376691"/>
                  <a:chOff x="5961125" y="1623900"/>
                  <a:chExt cx="427450" cy="448175"/>
                </a:xfrm>
              </p:grpSpPr>
              <p:sp>
                <p:nvSpPr>
                  <p:cNvPr id="733" name="Google Shape;733;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4"/>
                <p:cNvGrpSpPr/>
                <p:nvPr/>
              </p:nvGrpSpPr>
              <p:grpSpPr>
                <a:xfrm>
                  <a:off x="2787179" y="1056518"/>
                  <a:ext cx="435022" cy="323445"/>
                  <a:chOff x="5247525" y="3007275"/>
                  <a:chExt cx="517575" cy="384825"/>
                </a:xfrm>
              </p:grpSpPr>
              <p:sp>
                <p:nvSpPr>
                  <p:cNvPr id="741" name="Google Shape;741;p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
                <p:cNvGrpSpPr/>
                <p:nvPr/>
              </p:nvGrpSpPr>
              <p:grpSpPr>
                <a:xfrm>
                  <a:off x="3737550" y="1053702"/>
                  <a:ext cx="333700" cy="329077"/>
                  <a:chOff x="3292425" y="3664250"/>
                  <a:chExt cx="397025" cy="391525"/>
                </a:xfrm>
              </p:grpSpPr>
              <p:sp>
                <p:nvSpPr>
                  <p:cNvPr id="744" name="Google Shape;744;p4"/>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 name="Google Shape;747;p4"/>
              <p:cNvGrpSpPr/>
              <p:nvPr/>
            </p:nvGrpSpPr>
            <p:grpSpPr>
              <a:xfrm>
                <a:off x="285115" y="1470448"/>
                <a:ext cx="3894631" cy="342399"/>
                <a:chOff x="176104" y="1851448"/>
                <a:chExt cx="3894631" cy="342399"/>
              </a:xfrm>
            </p:grpSpPr>
            <p:grpSp>
              <p:nvGrpSpPr>
                <p:cNvPr id="748" name="Google Shape;748;p4"/>
                <p:cNvGrpSpPr/>
                <p:nvPr/>
              </p:nvGrpSpPr>
              <p:grpSpPr>
                <a:xfrm>
                  <a:off x="2023106" y="1859895"/>
                  <a:ext cx="345971" cy="325505"/>
                  <a:chOff x="5972700" y="2330200"/>
                  <a:chExt cx="411625" cy="387275"/>
                </a:xfrm>
              </p:grpSpPr>
              <p:sp>
                <p:nvSpPr>
                  <p:cNvPr id="749" name="Google Shape;749;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
                <p:cNvGrpSpPr/>
                <p:nvPr/>
              </p:nvGrpSpPr>
              <p:grpSpPr>
                <a:xfrm>
                  <a:off x="1093458" y="1865779"/>
                  <a:ext cx="353136" cy="313738"/>
                  <a:chOff x="5292575" y="3681900"/>
                  <a:chExt cx="420150" cy="373275"/>
                </a:xfrm>
              </p:grpSpPr>
              <p:sp>
                <p:nvSpPr>
                  <p:cNvPr id="752" name="Google Shape;752;p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4"/>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4"/>
                <p:cNvGrpSpPr/>
                <p:nvPr/>
              </p:nvGrpSpPr>
              <p:grpSpPr>
                <a:xfrm>
                  <a:off x="3738065" y="1856313"/>
                  <a:ext cx="332670" cy="332670"/>
                  <a:chOff x="6649150" y="309350"/>
                  <a:chExt cx="395800" cy="395800"/>
                </a:xfrm>
              </p:grpSpPr>
              <p:sp>
                <p:nvSpPr>
                  <p:cNvPr id="761" name="Google Shape;761;p4"/>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
                <p:cNvGrpSpPr/>
                <p:nvPr/>
              </p:nvGrpSpPr>
              <p:grpSpPr>
                <a:xfrm>
                  <a:off x="2945587" y="1851448"/>
                  <a:ext cx="215966" cy="342399"/>
                  <a:chOff x="6718575" y="2318625"/>
                  <a:chExt cx="256950" cy="407375"/>
                </a:xfrm>
              </p:grpSpPr>
              <p:sp>
                <p:nvSpPr>
                  <p:cNvPr id="785" name="Google Shape;785;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3" name="Google Shape;793;p4"/>
              <p:cNvGrpSpPr/>
              <p:nvPr/>
            </p:nvGrpSpPr>
            <p:grpSpPr>
              <a:xfrm>
                <a:off x="3832686" y="180463"/>
                <a:ext cx="4766659" cy="1632384"/>
                <a:chOff x="175086" y="180463"/>
                <a:chExt cx="4766659" cy="1632384"/>
              </a:xfrm>
            </p:grpSpPr>
            <p:grpSp>
              <p:nvGrpSpPr>
                <p:cNvPr id="794" name="Google Shape;794;p4"/>
                <p:cNvGrpSpPr/>
                <p:nvPr/>
              </p:nvGrpSpPr>
              <p:grpSpPr>
                <a:xfrm>
                  <a:off x="175086" y="180463"/>
                  <a:ext cx="3852689" cy="430924"/>
                  <a:chOff x="175086" y="180463"/>
                  <a:chExt cx="3852689" cy="430924"/>
                </a:xfrm>
              </p:grpSpPr>
              <p:grpSp>
                <p:nvGrpSpPr>
                  <p:cNvPr id="795" name="Google Shape;795;p4"/>
                  <p:cNvGrpSpPr/>
                  <p:nvPr/>
                </p:nvGrpSpPr>
                <p:grpSpPr>
                  <a:xfrm>
                    <a:off x="175086" y="186861"/>
                    <a:ext cx="342882" cy="418128"/>
                    <a:chOff x="596350" y="929175"/>
                    <a:chExt cx="407950" cy="497475"/>
                  </a:xfrm>
                </p:grpSpPr>
                <p:sp>
                  <p:nvSpPr>
                    <p:cNvPr id="796" name="Google Shape;796;p4"/>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4"/>
                  <p:cNvSpPr/>
                  <p:nvPr/>
                </p:nvSpPr>
                <p:spPr>
                  <a:xfrm>
                    <a:off x="1075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
                  <p:cNvSpPr/>
                  <p:nvPr/>
                </p:nvSpPr>
                <p:spPr>
                  <a:xfrm>
                    <a:off x="1984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
                  <p:cNvSpPr/>
                  <p:nvPr/>
                </p:nvSpPr>
                <p:spPr>
                  <a:xfrm>
                    <a:off x="3779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4"/>
                  <p:cNvGrpSpPr/>
                  <p:nvPr/>
                </p:nvGrpSpPr>
                <p:grpSpPr>
                  <a:xfrm>
                    <a:off x="2878564" y="220891"/>
                    <a:ext cx="342882" cy="350068"/>
                    <a:chOff x="3951850" y="2985350"/>
                    <a:chExt cx="407950" cy="416500"/>
                  </a:xfrm>
                </p:grpSpPr>
                <p:sp>
                  <p:nvSpPr>
                    <p:cNvPr id="807" name="Google Shape;807;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 name="Google Shape;811;p4"/>
                <p:cNvGrpSpPr/>
                <p:nvPr/>
              </p:nvGrpSpPr>
              <p:grpSpPr>
                <a:xfrm>
                  <a:off x="647546" y="814472"/>
                  <a:ext cx="3920223" cy="376691"/>
                  <a:chOff x="151026" y="1029895"/>
                  <a:chExt cx="3920223" cy="376691"/>
                </a:xfrm>
              </p:grpSpPr>
              <p:sp>
                <p:nvSpPr>
                  <p:cNvPr id="812" name="Google Shape;812;p4"/>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4"/>
                  <p:cNvGrpSpPr/>
                  <p:nvPr/>
                </p:nvGrpSpPr>
                <p:grpSpPr>
                  <a:xfrm>
                    <a:off x="151026" y="1086198"/>
                    <a:ext cx="391001" cy="264085"/>
                    <a:chOff x="564675" y="1700625"/>
                    <a:chExt cx="465200" cy="314200"/>
                  </a:xfrm>
                </p:grpSpPr>
                <p:sp>
                  <p:nvSpPr>
                    <p:cNvPr id="814" name="Google Shape;814;p4"/>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4"/>
                  <p:cNvGrpSpPr/>
                  <p:nvPr/>
                </p:nvGrpSpPr>
                <p:grpSpPr>
                  <a:xfrm>
                    <a:off x="1912559" y="1029895"/>
                    <a:ext cx="359272" cy="376691"/>
                    <a:chOff x="5961125" y="1623900"/>
                    <a:chExt cx="427450" cy="448175"/>
                  </a:xfrm>
                </p:grpSpPr>
                <p:sp>
                  <p:nvSpPr>
                    <p:cNvPr id="818" name="Google Shape;818;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
                  <p:cNvGrpSpPr/>
                  <p:nvPr/>
                </p:nvGrpSpPr>
                <p:grpSpPr>
                  <a:xfrm>
                    <a:off x="2787179" y="1056518"/>
                    <a:ext cx="435022" cy="323445"/>
                    <a:chOff x="5247525" y="3007275"/>
                    <a:chExt cx="517575" cy="384825"/>
                  </a:xfrm>
                </p:grpSpPr>
                <p:sp>
                  <p:nvSpPr>
                    <p:cNvPr id="826" name="Google Shape;826;p4"/>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4"/>
                  <p:cNvGrpSpPr/>
                  <p:nvPr/>
                </p:nvGrpSpPr>
                <p:grpSpPr>
                  <a:xfrm>
                    <a:off x="3737550" y="1053702"/>
                    <a:ext cx="333700" cy="329077"/>
                    <a:chOff x="3292425" y="3664250"/>
                    <a:chExt cx="397025" cy="391525"/>
                  </a:xfrm>
                </p:grpSpPr>
                <p:sp>
                  <p:nvSpPr>
                    <p:cNvPr id="829" name="Google Shape;829;p4"/>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2" name="Google Shape;832;p4"/>
                <p:cNvGrpSpPr/>
                <p:nvPr/>
              </p:nvGrpSpPr>
              <p:grpSpPr>
                <a:xfrm>
                  <a:off x="1047115" y="1470448"/>
                  <a:ext cx="3894631" cy="342399"/>
                  <a:chOff x="176104" y="1851448"/>
                  <a:chExt cx="3894631" cy="342399"/>
                </a:xfrm>
              </p:grpSpPr>
              <p:grpSp>
                <p:nvGrpSpPr>
                  <p:cNvPr id="833" name="Google Shape;833;p4"/>
                  <p:cNvGrpSpPr/>
                  <p:nvPr/>
                </p:nvGrpSpPr>
                <p:grpSpPr>
                  <a:xfrm>
                    <a:off x="2023106" y="1859895"/>
                    <a:ext cx="345971" cy="325505"/>
                    <a:chOff x="5972700" y="2330200"/>
                    <a:chExt cx="411625" cy="387275"/>
                  </a:xfrm>
                </p:grpSpPr>
                <p:sp>
                  <p:nvSpPr>
                    <p:cNvPr id="834" name="Google Shape;834;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
                  <p:cNvGrpSpPr/>
                  <p:nvPr/>
                </p:nvGrpSpPr>
                <p:grpSpPr>
                  <a:xfrm>
                    <a:off x="1093458" y="1865779"/>
                    <a:ext cx="353136" cy="313738"/>
                    <a:chOff x="5292575" y="3681900"/>
                    <a:chExt cx="420150" cy="373275"/>
                  </a:xfrm>
                </p:grpSpPr>
                <p:sp>
                  <p:nvSpPr>
                    <p:cNvPr id="837" name="Google Shape;837;p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4"/>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4"/>
                  <p:cNvGrpSpPr/>
                  <p:nvPr/>
                </p:nvGrpSpPr>
                <p:grpSpPr>
                  <a:xfrm>
                    <a:off x="3738065" y="1856313"/>
                    <a:ext cx="332670" cy="332670"/>
                    <a:chOff x="6649150" y="309350"/>
                    <a:chExt cx="395800" cy="395800"/>
                  </a:xfrm>
                </p:grpSpPr>
                <p:sp>
                  <p:nvSpPr>
                    <p:cNvPr id="846" name="Google Shape;846;p4"/>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
                  <p:cNvGrpSpPr/>
                  <p:nvPr/>
                </p:nvGrpSpPr>
                <p:grpSpPr>
                  <a:xfrm>
                    <a:off x="2945587" y="1851448"/>
                    <a:ext cx="215966" cy="342399"/>
                    <a:chOff x="6718575" y="2318625"/>
                    <a:chExt cx="256950" cy="407375"/>
                  </a:xfrm>
                </p:grpSpPr>
                <p:sp>
                  <p:nvSpPr>
                    <p:cNvPr id="870" name="Google Shape;870;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78" name="Google Shape;878;p4"/>
              <p:cNvGrpSpPr/>
              <p:nvPr/>
            </p:nvGrpSpPr>
            <p:grpSpPr>
              <a:xfrm>
                <a:off x="8252286" y="186861"/>
                <a:ext cx="342882" cy="418128"/>
                <a:chOff x="596350" y="929175"/>
                <a:chExt cx="407950" cy="497475"/>
              </a:xfrm>
            </p:grpSpPr>
            <p:sp>
              <p:nvSpPr>
                <p:cNvPr id="879" name="Google Shape;879;p4"/>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4"/>
              <p:cNvSpPr/>
              <p:nvPr/>
            </p:nvSpPr>
            <p:spPr>
              <a:xfrm>
                <a:off x="91527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
              <p:cNvGrpSpPr/>
              <p:nvPr/>
            </p:nvGrpSpPr>
            <p:grpSpPr>
              <a:xfrm>
                <a:off x="8724745" y="870775"/>
                <a:ext cx="391001" cy="264085"/>
                <a:chOff x="564675" y="1700625"/>
                <a:chExt cx="465200" cy="314200"/>
              </a:xfrm>
            </p:grpSpPr>
            <p:sp>
              <p:nvSpPr>
                <p:cNvPr id="888" name="Google Shape;888;p4"/>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4"/>
              <p:cNvSpPr/>
              <p:nvPr/>
            </p:nvSpPr>
            <p:spPr>
              <a:xfrm>
                <a:off x="9124315"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2" name="Google Shape;892;p4"/>
          <p:cNvSpPr txBox="1">
            <a:spLocks noGrp="1"/>
          </p:cNvSpPr>
          <p:nvPr>
            <p:ph type="body" idx="1"/>
          </p:nvPr>
        </p:nvSpPr>
        <p:spPr>
          <a:xfrm>
            <a:off x="1784250" y="296100"/>
            <a:ext cx="6549300" cy="3476400"/>
          </a:xfrm>
          <a:prstGeom prst="rect">
            <a:avLst/>
          </a:prstGeom>
        </p:spPr>
        <p:txBody>
          <a:bodyPr spcFirstLastPara="1" wrap="square" lIns="91425" tIns="91425" rIns="91425" bIns="91425" anchor="t" anchorCtr="0">
            <a:noAutofit/>
          </a:bodyPr>
          <a:lstStyle>
            <a:lvl1pPr marL="457200" lvl="0" indent="-482600" rtl="0">
              <a:spcBef>
                <a:spcPts val="600"/>
              </a:spcBef>
              <a:spcAft>
                <a:spcPts val="0"/>
              </a:spcAft>
              <a:buSzPts val="4000"/>
              <a:buChar char="▸"/>
              <a:defRPr sz="4000" b="1" i="1"/>
            </a:lvl1pPr>
            <a:lvl2pPr marL="914400" lvl="1" indent="-482600" rtl="0">
              <a:spcBef>
                <a:spcPts val="0"/>
              </a:spcBef>
              <a:spcAft>
                <a:spcPts val="0"/>
              </a:spcAft>
              <a:buSzPts val="4000"/>
              <a:buChar char="▹"/>
              <a:defRPr sz="4000" b="1" i="1"/>
            </a:lvl2pPr>
            <a:lvl3pPr marL="1371600" lvl="2" indent="-482600" rtl="0">
              <a:spcBef>
                <a:spcPts val="0"/>
              </a:spcBef>
              <a:spcAft>
                <a:spcPts val="0"/>
              </a:spcAft>
              <a:buSzPts val="4000"/>
              <a:buChar char="■"/>
              <a:defRPr sz="4000" b="1" i="1"/>
            </a:lvl3pPr>
            <a:lvl4pPr marL="1828800" lvl="3" indent="-482600" rtl="0">
              <a:spcBef>
                <a:spcPts val="0"/>
              </a:spcBef>
              <a:spcAft>
                <a:spcPts val="0"/>
              </a:spcAft>
              <a:buSzPts val="4000"/>
              <a:buChar char="●"/>
              <a:defRPr sz="4000" b="1" i="1"/>
            </a:lvl4pPr>
            <a:lvl5pPr marL="2286000" lvl="4" indent="-482600" rtl="0">
              <a:spcBef>
                <a:spcPts val="0"/>
              </a:spcBef>
              <a:spcAft>
                <a:spcPts val="0"/>
              </a:spcAft>
              <a:buSzPts val="4000"/>
              <a:buChar char="○"/>
              <a:defRPr sz="4000" b="1" i="1"/>
            </a:lvl5pPr>
            <a:lvl6pPr marL="2743200" lvl="5" indent="-482600" rtl="0">
              <a:spcBef>
                <a:spcPts val="0"/>
              </a:spcBef>
              <a:spcAft>
                <a:spcPts val="0"/>
              </a:spcAft>
              <a:buSzPts val="4000"/>
              <a:buChar char="■"/>
              <a:defRPr sz="4000" b="1" i="1"/>
            </a:lvl6pPr>
            <a:lvl7pPr marL="3200400" lvl="6" indent="-482600" rtl="0">
              <a:spcBef>
                <a:spcPts val="0"/>
              </a:spcBef>
              <a:spcAft>
                <a:spcPts val="0"/>
              </a:spcAft>
              <a:buSzPts val="4000"/>
              <a:buChar char="●"/>
              <a:defRPr sz="4000" b="1" i="1"/>
            </a:lvl7pPr>
            <a:lvl8pPr marL="3657600" lvl="7" indent="-482600" rtl="0">
              <a:spcBef>
                <a:spcPts val="0"/>
              </a:spcBef>
              <a:spcAft>
                <a:spcPts val="0"/>
              </a:spcAft>
              <a:buSzPts val="4000"/>
              <a:buChar char="○"/>
              <a:defRPr sz="4000" b="1" i="1"/>
            </a:lvl8pPr>
            <a:lvl9pPr marL="4114800" lvl="8" indent="-482600">
              <a:spcBef>
                <a:spcPts val="0"/>
              </a:spcBef>
              <a:spcAft>
                <a:spcPts val="0"/>
              </a:spcAft>
              <a:buSzPts val="4000"/>
              <a:buChar char="■"/>
              <a:defRPr sz="4000" b="1" i="1"/>
            </a:lvl9pPr>
          </a:lstStyle>
          <a:p>
            <a:endParaRPr/>
          </a:p>
        </p:txBody>
      </p:sp>
      <p:sp>
        <p:nvSpPr>
          <p:cNvPr id="893" name="Google Shape;893;p4"/>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6FA8DC"/>
        </a:solidFill>
        <a:effectLst/>
      </p:bgPr>
    </p:bg>
    <p:spTree>
      <p:nvGrpSpPr>
        <p:cNvPr id="1" name="Shape 894"/>
        <p:cNvGrpSpPr/>
        <p:nvPr/>
      </p:nvGrpSpPr>
      <p:grpSpPr>
        <a:xfrm>
          <a:off x="0" y="0"/>
          <a:ext cx="0" cy="0"/>
          <a:chOff x="0" y="0"/>
          <a:chExt cx="0" cy="0"/>
        </a:xfrm>
      </p:grpSpPr>
      <p:grpSp>
        <p:nvGrpSpPr>
          <p:cNvPr id="895" name="Google Shape;895;p5"/>
          <p:cNvGrpSpPr/>
          <p:nvPr/>
        </p:nvGrpSpPr>
        <p:grpSpPr>
          <a:xfrm>
            <a:off x="-217232" y="-160231"/>
            <a:ext cx="2498095" cy="7178674"/>
            <a:chOff x="-217232" y="-120177"/>
            <a:chExt cx="2498095" cy="5384140"/>
          </a:xfrm>
        </p:grpSpPr>
        <p:grpSp>
          <p:nvGrpSpPr>
            <p:cNvPr id="896" name="Google Shape;896;p5"/>
            <p:cNvGrpSpPr/>
            <p:nvPr/>
          </p:nvGrpSpPr>
          <p:grpSpPr>
            <a:xfrm>
              <a:off x="242469" y="480235"/>
              <a:ext cx="2014334" cy="350068"/>
              <a:chOff x="242469" y="220891"/>
              <a:chExt cx="2014334" cy="350068"/>
            </a:xfrm>
          </p:grpSpPr>
          <p:sp>
            <p:nvSpPr>
              <p:cNvPr id="897" name="Google Shape;897;p5"/>
              <p:cNvSpPr/>
              <p:nvPr/>
            </p:nvSpPr>
            <p:spPr>
              <a:xfrm>
                <a:off x="242469"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
              <p:cNvSpPr/>
              <p:nvPr/>
            </p:nvSpPr>
            <p:spPr>
              <a:xfrm>
                <a:off x="1056432"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5"/>
              <p:cNvGrpSpPr/>
              <p:nvPr/>
            </p:nvGrpSpPr>
            <p:grpSpPr>
              <a:xfrm>
                <a:off x="1913921" y="220891"/>
                <a:ext cx="342882" cy="350068"/>
                <a:chOff x="3951850" y="2985350"/>
                <a:chExt cx="407950" cy="416500"/>
              </a:xfrm>
            </p:grpSpPr>
            <p:sp>
              <p:nvSpPr>
                <p:cNvPr id="900" name="Google Shape;900;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4" name="Google Shape;904;p5"/>
            <p:cNvGrpSpPr/>
            <p:nvPr/>
          </p:nvGrpSpPr>
          <p:grpSpPr>
            <a:xfrm>
              <a:off x="247586" y="1723020"/>
              <a:ext cx="2010762" cy="340865"/>
              <a:chOff x="247586" y="1471215"/>
              <a:chExt cx="2010762" cy="340865"/>
            </a:xfrm>
          </p:grpSpPr>
          <p:sp>
            <p:nvSpPr>
              <p:cNvPr id="905" name="Google Shape;905;p5"/>
              <p:cNvSpPr/>
              <p:nvPr/>
            </p:nvSpPr>
            <p:spPr>
              <a:xfrm>
                <a:off x="247586"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
              <p:cNvGrpSpPr/>
              <p:nvPr/>
            </p:nvGrpSpPr>
            <p:grpSpPr>
              <a:xfrm>
                <a:off x="1048247" y="1484779"/>
                <a:ext cx="353136" cy="313738"/>
                <a:chOff x="5292575" y="3681900"/>
                <a:chExt cx="420150" cy="373275"/>
              </a:xfrm>
            </p:grpSpPr>
            <p:sp>
              <p:nvSpPr>
                <p:cNvPr id="907" name="Google Shape;907;p5"/>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
              <p:cNvGrpSpPr/>
              <p:nvPr/>
            </p:nvGrpSpPr>
            <p:grpSpPr>
              <a:xfrm>
                <a:off x="1912377" y="1478895"/>
                <a:ext cx="345971" cy="325505"/>
                <a:chOff x="5972700" y="2330200"/>
                <a:chExt cx="411625" cy="387275"/>
              </a:xfrm>
            </p:grpSpPr>
            <p:sp>
              <p:nvSpPr>
                <p:cNvPr id="915" name="Google Shape;915;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7" name="Google Shape;917;p5"/>
            <p:cNvGrpSpPr/>
            <p:nvPr/>
          </p:nvGrpSpPr>
          <p:grpSpPr>
            <a:xfrm>
              <a:off x="249624" y="4198335"/>
              <a:ext cx="1960111" cy="430924"/>
              <a:chOff x="249624" y="4045438"/>
              <a:chExt cx="1960111" cy="430924"/>
            </a:xfrm>
          </p:grpSpPr>
          <p:sp>
            <p:nvSpPr>
              <p:cNvPr id="918" name="Google Shape;918;p5"/>
              <p:cNvSpPr/>
              <p:nvPr/>
            </p:nvSpPr>
            <p:spPr>
              <a:xfrm>
                <a:off x="249624" y="4092516"/>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 name="Google Shape;919;p5"/>
              <p:cNvGrpSpPr/>
              <p:nvPr/>
            </p:nvGrpSpPr>
            <p:grpSpPr>
              <a:xfrm>
                <a:off x="1053374" y="4085866"/>
                <a:ext cx="342882" cy="350068"/>
                <a:chOff x="3951850" y="2985350"/>
                <a:chExt cx="407950" cy="416500"/>
              </a:xfrm>
            </p:grpSpPr>
            <p:sp>
              <p:nvSpPr>
                <p:cNvPr id="920" name="Google Shape;920;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5"/>
              <p:cNvSpPr/>
              <p:nvPr/>
            </p:nvSpPr>
            <p:spPr>
              <a:xfrm>
                <a:off x="1960989" y="4045438"/>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5"/>
            <p:cNvGrpSpPr/>
            <p:nvPr/>
          </p:nvGrpSpPr>
          <p:grpSpPr>
            <a:xfrm>
              <a:off x="200497" y="3010834"/>
              <a:ext cx="2080366" cy="329077"/>
              <a:chOff x="200497" y="2866629"/>
              <a:chExt cx="2080366" cy="329077"/>
            </a:xfrm>
          </p:grpSpPr>
          <p:grpSp>
            <p:nvGrpSpPr>
              <p:cNvPr id="926" name="Google Shape;926;p5"/>
              <p:cNvGrpSpPr/>
              <p:nvPr/>
            </p:nvGrpSpPr>
            <p:grpSpPr>
              <a:xfrm>
                <a:off x="200497" y="2869445"/>
                <a:ext cx="435022" cy="323445"/>
                <a:chOff x="5247525" y="3007275"/>
                <a:chExt cx="517575" cy="384825"/>
              </a:xfrm>
            </p:grpSpPr>
            <p:sp>
              <p:nvSpPr>
                <p:cNvPr id="927" name="Google Shape;927;p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
              <p:cNvGrpSpPr/>
              <p:nvPr/>
            </p:nvGrpSpPr>
            <p:grpSpPr>
              <a:xfrm>
                <a:off x="1057965" y="2866629"/>
                <a:ext cx="333700" cy="329077"/>
                <a:chOff x="3292425" y="3664250"/>
                <a:chExt cx="397025" cy="391525"/>
              </a:xfrm>
            </p:grpSpPr>
            <p:sp>
              <p:nvSpPr>
                <p:cNvPr id="930" name="Google Shape;930;p5"/>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
              <p:cNvGrpSpPr/>
              <p:nvPr/>
            </p:nvGrpSpPr>
            <p:grpSpPr>
              <a:xfrm>
                <a:off x="1889862" y="2899125"/>
                <a:ext cx="391001" cy="264085"/>
                <a:chOff x="564675" y="1700625"/>
                <a:chExt cx="465200" cy="314200"/>
              </a:xfrm>
            </p:grpSpPr>
            <p:sp>
              <p:nvSpPr>
                <p:cNvPr id="934" name="Google Shape;934;p5"/>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7" name="Google Shape;937;p5"/>
            <p:cNvGrpSpPr/>
            <p:nvPr/>
          </p:nvGrpSpPr>
          <p:grpSpPr>
            <a:xfrm>
              <a:off x="-217232" y="1088316"/>
              <a:ext cx="2042491" cy="376691"/>
              <a:chOff x="-217232" y="814472"/>
              <a:chExt cx="2042491" cy="376691"/>
            </a:xfrm>
          </p:grpSpPr>
          <p:sp>
            <p:nvSpPr>
              <p:cNvPr id="938" name="Google Shape;938;p5"/>
              <p:cNvSpPr/>
              <p:nvPr/>
            </p:nvSpPr>
            <p:spPr>
              <a:xfrm>
                <a:off x="671965" y="848260"/>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5"/>
              <p:cNvGrpSpPr/>
              <p:nvPr/>
            </p:nvGrpSpPr>
            <p:grpSpPr>
              <a:xfrm>
                <a:off x="-217232" y="870775"/>
                <a:ext cx="391001" cy="264085"/>
                <a:chOff x="564675" y="1700625"/>
                <a:chExt cx="465200" cy="314200"/>
              </a:xfrm>
            </p:grpSpPr>
            <p:sp>
              <p:nvSpPr>
                <p:cNvPr id="940" name="Google Shape;940;p5"/>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
              <p:cNvGrpSpPr/>
              <p:nvPr/>
            </p:nvGrpSpPr>
            <p:grpSpPr>
              <a:xfrm>
                <a:off x="1465987" y="814472"/>
                <a:ext cx="359272" cy="376691"/>
                <a:chOff x="5961125" y="1623900"/>
                <a:chExt cx="427450" cy="448175"/>
              </a:xfrm>
            </p:grpSpPr>
            <p:sp>
              <p:nvSpPr>
                <p:cNvPr id="944" name="Google Shape;944;p5"/>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1" name="Google Shape;951;p5"/>
            <p:cNvGrpSpPr/>
            <p:nvPr/>
          </p:nvGrpSpPr>
          <p:grpSpPr>
            <a:xfrm>
              <a:off x="-146105" y="2321897"/>
              <a:ext cx="1967266" cy="430924"/>
              <a:chOff x="-146105" y="2152863"/>
              <a:chExt cx="1967266" cy="430924"/>
            </a:xfrm>
          </p:grpSpPr>
          <p:grpSp>
            <p:nvGrpSpPr>
              <p:cNvPr id="952" name="Google Shape;952;p5"/>
              <p:cNvGrpSpPr/>
              <p:nvPr/>
            </p:nvGrpSpPr>
            <p:grpSpPr>
              <a:xfrm>
                <a:off x="670442" y="2159261"/>
                <a:ext cx="342882" cy="418128"/>
                <a:chOff x="596350" y="929175"/>
                <a:chExt cx="407950" cy="497475"/>
              </a:xfrm>
            </p:grpSpPr>
            <p:sp>
              <p:nvSpPr>
                <p:cNvPr id="953" name="Google Shape;953;p5"/>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 name="Google Shape;960;p5"/>
              <p:cNvSpPr/>
              <p:nvPr/>
            </p:nvSpPr>
            <p:spPr>
              <a:xfrm>
                <a:off x="-146105" y="21528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
              <p:cNvSpPr/>
              <p:nvPr/>
            </p:nvSpPr>
            <p:spPr>
              <a:xfrm>
                <a:off x="1470084" y="21938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
            <p:cNvGrpSpPr/>
            <p:nvPr/>
          </p:nvGrpSpPr>
          <p:grpSpPr>
            <a:xfrm>
              <a:off x="-191649" y="4887272"/>
              <a:ext cx="2054783" cy="376691"/>
              <a:chOff x="-191649" y="4658672"/>
              <a:chExt cx="2054783" cy="376691"/>
            </a:xfrm>
          </p:grpSpPr>
          <p:grpSp>
            <p:nvGrpSpPr>
              <p:cNvPr id="963" name="Google Shape;963;p5"/>
              <p:cNvGrpSpPr/>
              <p:nvPr/>
            </p:nvGrpSpPr>
            <p:grpSpPr>
              <a:xfrm>
                <a:off x="662247" y="4658672"/>
                <a:ext cx="359272" cy="376691"/>
                <a:chOff x="5961125" y="1623900"/>
                <a:chExt cx="427450" cy="448175"/>
              </a:xfrm>
            </p:grpSpPr>
            <p:sp>
              <p:nvSpPr>
                <p:cNvPr id="964" name="Google Shape;964;p5"/>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5"/>
              <p:cNvSpPr/>
              <p:nvPr/>
            </p:nvSpPr>
            <p:spPr>
              <a:xfrm>
                <a:off x="-191649" y="46924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5"/>
              <p:cNvGrpSpPr/>
              <p:nvPr/>
            </p:nvGrpSpPr>
            <p:grpSpPr>
              <a:xfrm>
                <a:off x="1428112" y="4685295"/>
                <a:ext cx="435022" cy="323445"/>
                <a:chOff x="5247525" y="3007275"/>
                <a:chExt cx="517575" cy="384825"/>
              </a:xfrm>
            </p:grpSpPr>
            <p:sp>
              <p:nvSpPr>
                <p:cNvPr id="973" name="Google Shape;973;p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5" name="Google Shape;975;p5"/>
            <p:cNvGrpSpPr/>
            <p:nvPr/>
          </p:nvGrpSpPr>
          <p:grpSpPr>
            <a:xfrm>
              <a:off x="-129715" y="3597924"/>
              <a:ext cx="1945760" cy="342399"/>
              <a:chOff x="-129715" y="3525598"/>
              <a:chExt cx="1945760" cy="342399"/>
            </a:xfrm>
          </p:grpSpPr>
          <p:grpSp>
            <p:nvGrpSpPr>
              <p:cNvPr id="976" name="Google Shape;976;p5"/>
              <p:cNvGrpSpPr/>
              <p:nvPr/>
            </p:nvGrpSpPr>
            <p:grpSpPr>
              <a:xfrm>
                <a:off x="675548" y="3530463"/>
                <a:ext cx="332670" cy="332670"/>
                <a:chOff x="6649150" y="309350"/>
                <a:chExt cx="395800" cy="395800"/>
              </a:xfrm>
            </p:grpSpPr>
            <p:sp>
              <p:nvSpPr>
                <p:cNvPr id="977" name="Google Shape;977;p5"/>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
              <p:cNvGrpSpPr/>
              <p:nvPr/>
            </p:nvGrpSpPr>
            <p:grpSpPr>
              <a:xfrm>
                <a:off x="-129715" y="3525598"/>
                <a:ext cx="215966" cy="342399"/>
                <a:chOff x="6718575" y="2318625"/>
                <a:chExt cx="256950" cy="407375"/>
              </a:xfrm>
            </p:grpSpPr>
            <p:sp>
              <p:nvSpPr>
                <p:cNvPr id="1001" name="Google Shape;1001;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5"/>
              <p:cNvSpPr/>
              <p:nvPr/>
            </p:nvSpPr>
            <p:spPr>
              <a:xfrm>
                <a:off x="1475201" y="352636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5"/>
            <p:cNvGrpSpPr/>
            <p:nvPr/>
          </p:nvGrpSpPr>
          <p:grpSpPr>
            <a:xfrm>
              <a:off x="-129715" y="-120177"/>
              <a:ext cx="1945760" cy="342399"/>
              <a:chOff x="-129715" y="-196377"/>
              <a:chExt cx="1945760" cy="342399"/>
            </a:xfrm>
          </p:grpSpPr>
          <p:grpSp>
            <p:nvGrpSpPr>
              <p:cNvPr id="1011" name="Google Shape;1011;p5"/>
              <p:cNvGrpSpPr/>
              <p:nvPr/>
            </p:nvGrpSpPr>
            <p:grpSpPr>
              <a:xfrm>
                <a:off x="675548" y="-191512"/>
                <a:ext cx="332670" cy="332670"/>
                <a:chOff x="6649150" y="309350"/>
                <a:chExt cx="395800" cy="395800"/>
              </a:xfrm>
            </p:grpSpPr>
            <p:sp>
              <p:nvSpPr>
                <p:cNvPr id="1012" name="Google Shape;1012;p5"/>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5"/>
              <p:cNvGrpSpPr/>
              <p:nvPr/>
            </p:nvGrpSpPr>
            <p:grpSpPr>
              <a:xfrm>
                <a:off x="-129715" y="-196377"/>
                <a:ext cx="215966" cy="342399"/>
                <a:chOff x="6718575" y="2318625"/>
                <a:chExt cx="256950" cy="407375"/>
              </a:xfrm>
            </p:grpSpPr>
            <p:sp>
              <p:nvSpPr>
                <p:cNvPr id="1036" name="Google Shape;103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5"/>
              <p:cNvSpPr/>
              <p:nvPr/>
            </p:nvSpPr>
            <p:spPr>
              <a:xfrm>
                <a:off x="1475201" y="-195610"/>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5" name="Google Shape;1045;p5"/>
          <p:cNvSpPr/>
          <p:nvPr/>
        </p:nvSpPr>
        <p:spPr>
          <a:xfrm flipH="1">
            <a:off x="2095200" y="0"/>
            <a:ext cx="7048800" cy="685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6" name="Google Shape;1046;p5"/>
          <p:cNvSpPr txBox="1">
            <a:spLocks noGrp="1"/>
          </p:cNvSpPr>
          <p:nvPr>
            <p:ph type="title"/>
          </p:nvPr>
        </p:nvSpPr>
        <p:spPr>
          <a:xfrm>
            <a:off x="203875" y="2169000"/>
            <a:ext cx="1712400" cy="1143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047" name="Google Shape;1047;p5"/>
          <p:cNvSpPr txBox="1">
            <a:spLocks noGrp="1"/>
          </p:cNvSpPr>
          <p:nvPr>
            <p:ph type="body" idx="1"/>
          </p:nvPr>
        </p:nvSpPr>
        <p:spPr>
          <a:xfrm>
            <a:off x="2874625" y="367119"/>
            <a:ext cx="5562000" cy="5904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Clr>
                <a:srgbClr val="6FA8DC"/>
              </a:buClr>
              <a:buSzPts val="3000"/>
              <a:buChar char="▸"/>
              <a:defRPr/>
            </a:lvl1pPr>
            <a:lvl2pPr marL="914400" lvl="1" indent="-381000">
              <a:spcBef>
                <a:spcPts val="0"/>
              </a:spcBef>
              <a:spcAft>
                <a:spcPts val="0"/>
              </a:spcAft>
              <a:buClr>
                <a:srgbClr val="6FA8DC"/>
              </a:buClr>
              <a:buSzPts val="2400"/>
              <a:buChar char="▹"/>
              <a:defRPr/>
            </a:lvl2pPr>
            <a:lvl3pPr marL="1371600" lvl="2" indent="-381000">
              <a:spcBef>
                <a:spcPts val="0"/>
              </a:spcBef>
              <a:spcAft>
                <a:spcPts val="0"/>
              </a:spcAft>
              <a:buClr>
                <a:srgbClr val="6FA8DC"/>
              </a:buClr>
              <a:buSzPts val="2400"/>
              <a:buChar char="■"/>
              <a:defRPr/>
            </a:lvl3pPr>
            <a:lvl4pPr marL="1828800" lvl="3" indent="-342900">
              <a:spcBef>
                <a:spcPts val="0"/>
              </a:spcBef>
              <a:spcAft>
                <a:spcPts val="0"/>
              </a:spcAft>
              <a:buClr>
                <a:srgbClr val="6FA8DC"/>
              </a:buClr>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048" name="Google Shape;1048;p5"/>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rgbClr val="6FA8DC"/>
        </a:solidFill>
        <a:effectLst/>
      </p:bgPr>
    </p:bg>
    <p:spTree>
      <p:nvGrpSpPr>
        <p:cNvPr id="1" name="Shape 1049"/>
        <p:cNvGrpSpPr/>
        <p:nvPr/>
      </p:nvGrpSpPr>
      <p:grpSpPr>
        <a:xfrm>
          <a:off x="0" y="0"/>
          <a:ext cx="0" cy="0"/>
          <a:chOff x="0" y="0"/>
          <a:chExt cx="0" cy="0"/>
        </a:xfrm>
      </p:grpSpPr>
      <p:grpSp>
        <p:nvGrpSpPr>
          <p:cNvPr id="1050" name="Google Shape;1050;p6"/>
          <p:cNvGrpSpPr/>
          <p:nvPr/>
        </p:nvGrpSpPr>
        <p:grpSpPr>
          <a:xfrm>
            <a:off x="-217232" y="-160231"/>
            <a:ext cx="2498095" cy="7178674"/>
            <a:chOff x="-217232" y="-120177"/>
            <a:chExt cx="2498095" cy="5384140"/>
          </a:xfrm>
        </p:grpSpPr>
        <p:grpSp>
          <p:nvGrpSpPr>
            <p:cNvPr id="1051" name="Google Shape;1051;p6"/>
            <p:cNvGrpSpPr/>
            <p:nvPr/>
          </p:nvGrpSpPr>
          <p:grpSpPr>
            <a:xfrm>
              <a:off x="242469" y="480235"/>
              <a:ext cx="2014334" cy="350068"/>
              <a:chOff x="242469" y="220891"/>
              <a:chExt cx="2014334" cy="350068"/>
            </a:xfrm>
          </p:grpSpPr>
          <p:sp>
            <p:nvSpPr>
              <p:cNvPr id="1052" name="Google Shape;1052;p6"/>
              <p:cNvSpPr/>
              <p:nvPr/>
            </p:nvSpPr>
            <p:spPr>
              <a:xfrm>
                <a:off x="242469"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
              <p:cNvSpPr/>
              <p:nvPr/>
            </p:nvSpPr>
            <p:spPr>
              <a:xfrm>
                <a:off x="1056432"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6"/>
              <p:cNvGrpSpPr/>
              <p:nvPr/>
            </p:nvGrpSpPr>
            <p:grpSpPr>
              <a:xfrm>
                <a:off x="1913921" y="220891"/>
                <a:ext cx="342882" cy="350068"/>
                <a:chOff x="3951850" y="2985350"/>
                <a:chExt cx="407950" cy="416500"/>
              </a:xfrm>
            </p:grpSpPr>
            <p:sp>
              <p:nvSpPr>
                <p:cNvPr id="1055" name="Google Shape;1055;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9" name="Google Shape;1059;p6"/>
            <p:cNvGrpSpPr/>
            <p:nvPr/>
          </p:nvGrpSpPr>
          <p:grpSpPr>
            <a:xfrm>
              <a:off x="247586" y="1723020"/>
              <a:ext cx="2010762" cy="340865"/>
              <a:chOff x="247586" y="1471215"/>
              <a:chExt cx="2010762" cy="340865"/>
            </a:xfrm>
          </p:grpSpPr>
          <p:sp>
            <p:nvSpPr>
              <p:cNvPr id="1060" name="Google Shape;1060;p6"/>
              <p:cNvSpPr/>
              <p:nvPr/>
            </p:nvSpPr>
            <p:spPr>
              <a:xfrm>
                <a:off x="247586"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6"/>
              <p:cNvGrpSpPr/>
              <p:nvPr/>
            </p:nvGrpSpPr>
            <p:grpSpPr>
              <a:xfrm>
                <a:off x="1048247" y="1484779"/>
                <a:ext cx="353136" cy="313738"/>
                <a:chOff x="5292575" y="3681900"/>
                <a:chExt cx="420150" cy="373275"/>
              </a:xfrm>
            </p:grpSpPr>
            <p:sp>
              <p:nvSpPr>
                <p:cNvPr id="1062" name="Google Shape;1062;p6"/>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6"/>
              <p:cNvGrpSpPr/>
              <p:nvPr/>
            </p:nvGrpSpPr>
            <p:grpSpPr>
              <a:xfrm>
                <a:off x="1912377" y="1478895"/>
                <a:ext cx="345971" cy="325505"/>
                <a:chOff x="5972700" y="2330200"/>
                <a:chExt cx="411625" cy="387275"/>
              </a:xfrm>
            </p:grpSpPr>
            <p:sp>
              <p:nvSpPr>
                <p:cNvPr id="1070" name="Google Shape;1070;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2" name="Google Shape;1072;p6"/>
            <p:cNvGrpSpPr/>
            <p:nvPr/>
          </p:nvGrpSpPr>
          <p:grpSpPr>
            <a:xfrm>
              <a:off x="249624" y="4198335"/>
              <a:ext cx="1960111" cy="430924"/>
              <a:chOff x="249624" y="4045438"/>
              <a:chExt cx="1960111" cy="430924"/>
            </a:xfrm>
          </p:grpSpPr>
          <p:sp>
            <p:nvSpPr>
              <p:cNvPr id="1073" name="Google Shape;1073;p6"/>
              <p:cNvSpPr/>
              <p:nvPr/>
            </p:nvSpPr>
            <p:spPr>
              <a:xfrm>
                <a:off x="249624" y="4092516"/>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6"/>
              <p:cNvGrpSpPr/>
              <p:nvPr/>
            </p:nvGrpSpPr>
            <p:grpSpPr>
              <a:xfrm>
                <a:off x="1053374" y="4085866"/>
                <a:ext cx="342882" cy="350068"/>
                <a:chOff x="3951850" y="2985350"/>
                <a:chExt cx="407950" cy="416500"/>
              </a:xfrm>
            </p:grpSpPr>
            <p:sp>
              <p:nvSpPr>
                <p:cNvPr id="1075" name="Google Shape;1075;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6"/>
              <p:cNvSpPr/>
              <p:nvPr/>
            </p:nvSpPr>
            <p:spPr>
              <a:xfrm>
                <a:off x="1960989" y="4045438"/>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6"/>
            <p:cNvGrpSpPr/>
            <p:nvPr/>
          </p:nvGrpSpPr>
          <p:grpSpPr>
            <a:xfrm>
              <a:off x="200497" y="3010834"/>
              <a:ext cx="2080366" cy="329077"/>
              <a:chOff x="200497" y="2866629"/>
              <a:chExt cx="2080366" cy="329077"/>
            </a:xfrm>
          </p:grpSpPr>
          <p:grpSp>
            <p:nvGrpSpPr>
              <p:cNvPr id="1081" name="Google Shape;1081;p6"/>
              <p:cNvGrpSpPr/>
              <p:nvPr/>
            </p:nvGrpSpPr>
            <p:grpSpPr>
              <a:xfrm>
                <a:off x="200497" y="2869445"/>
                <a:ext cx="435022" cy="323445"/>
                <a:chOff x="5247525" y="3007275"/>
                <a:chExt cx="517575" cy="384825"/>
              </a:xfrm>
            </p:grpSpPr>
            <p:sp>
              <p:nvSpPr>
                <p:cNvPr id="1082" name="Google Shape;1082;p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6"/>
              <p:cNvGrpSpPr/>
              <p:nvPr/>
            </p:nvGrpSpPr>
            <p:grpSpPr>
              <a:xfrm>
                <a:off x="1057965" y="2866629"/>
                <a:ext cx="333700" cy="329077"/>
                <a:chOff x="3292425" y="3664250"/>
                <a:chExt cx="397025" cy="391525"/>
              </a:xfrm>
            </p:grpSpPr>
            <p:sp>
              <p:nvSpPr>
                <p:cNvPr id="1085" name="Google Shape;1085;p6"/>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6"/>
              <p:cNvGrpSpPr/>
              <p:nvPr/>
            </p:nvGrpSpPr>
            <p:grpSpPr>
              <a:xfrm>
                <a:off x="1889862" y="2899125"/>
                <a:ext cx="391001" cy="264085"/>
                <a:chOff x="564675" y="1700625"/>
                <a:chExt cx="465200" cy="314200"/>
              </a:xfrm>
            </p:grpSpPr>
            <p:sp>
              <p:nvSpPr>
                <p:cNvPr id="1089" name="Google Shape;1089;p6"/>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2" name="Google Shape;1092;p6"/>
            <p:cNvGrpSpPr/>
            <p:nvPr/>
          </p:nvGrpSpPr>
          <p:grpSpPr>
            <a:xfrm>
              <a:off x="-217232" y="1088316"/>
              <a:ext cx="2042491" cy="376691"/>
              <a:chOff x="-217232" y="814472"/>
              <a:chExt cx="2042491" cy="376691"/>
            </a:xfrm>
          </p:grpSpPr>
          <p:sp>
            <p:nvSpPr>
              <p:cNvPr id="1093" name="Google Shape;1093;p6"/>
              <p:cNvSpPr/>
              <p:nvPr/>
            </p:nvSpPr>
            <p:spPr>
              <a:xfrm>
                <a:off x="671965" y="848260"/>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6"/>
              <p:cNvGrpSpPr/>
              <p:nvPr/>
            </p:nvGrpSpPr>
            <p:grpSpPr>
              <a:xfrm>
                <a:off x="-217232" y="870775"/>
                <a:ext cx="391001" cy="264085"/>
                <a:chOff x="564675" y="1700625"/>
                <a:chExt cx="465200" cy="314200"/>
              </a:xfrm>
            </p:grpSpPr>
            <p:sp>
              <p:nvSpPr>
                <p:cNvPr id="1095" name="Google Shape;1095;p6"/>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6"/>
              <p:cNvGrpSpPr/>
              <p:nvPr/>
            </p:nvGrpSpPr>
            <p:grpSpPr>
              <a:xfrm>
                <a:off x="1465987" y="814472"/>
                <a:ext cx="359272" cy="376691"/>
                <a:chOff x="5961125" y="1623900"/>
                <a:chExt cx="427450" cy="448175"/>
              </a:xfrm>
            </p:grpSpPr>
            <p:sp>
              <p:nvSpPr>
                <p:cNvPr id="1099" name="Google Shape;1099;p6"/>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6" name="Google Shape;1106;p6"/>
            <p:cNvGrpSpPr/>
            <p:nvPr/>
          </p:nvGrpSpPr>
          <p:grpSpPr>
            <a:xfrm>
              <a:off x="-146105" y="2321897"/>
              <a:ext cx="1967266" cy="430924"/>
              <a:chOff x="-146105" y="2152863"/>
              <a:chExt cx="1967266" cy="430924"/>
            </a:xfrm>
          </p:grpSpPr>
          <p:grpSp>
            <p:nvGrpSpPr>
              <p:cNvPr id="1107" name="Google Shape;1107;p6"/>
              <p:cNvGrpSpPr/>
              <p:nvPr/>
            </p:nvGrpSpPr>
            <p:grpSpPr>
              <a:xfrm>
                <a:off x="670442" y="2159261"/>
                <a:ext cx="342882" cy="418128"/>
                <a:chOff x="596350" y="929175"/>
                <a:chExt cx="407950" cy="497475"/>
              </a:xfrm>
            </p:grpSpPr>
            <p:sp>
              <p:nvSpPr>
                <p:cNvPr id="1108" name="Google Shape;1108;p6"/>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6"/>
              <p:cNvSpPr/>
              <p:nvPr/>
            </p:nvSpPr>
            <p:spPr>
              <a:xfrm>
                <a:off x="-146105" y="21528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
              <p:cNvSpPr/>
              <p:nvPr/>
            </p:nvSpPr>
            <p:spPr>
              <a:xfrm>
                <a:off x="1470084" y="21938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
            <p:cNvGrpSpPr/>
            <p:nvPr/>
          </p:nvGrpSpPr>
          <p:grpSpPr>
            <a:xfrm>
              <a:off x="-191649" y="4887272"/>
              <a:ext cx="2054783" cy="376691"/>
              <a:chOff x="-191649" y="4658672"/>
              <a:chExt cx="2054783" cy="376691"/>
            </a:xfrm>
          </p:grpSpPr>
          <p:grpSp>
            <p:nvGrpSpPr>
              <p:cNvPr id="1118" name="Google Shape;1118;p6"/>
              <p:cNvGrpSpPr/>
              <p:nvPr/>
            </p:nvGrpSpPr>
            <p:grpSpPr>
              <a:xfrm>
                <a:off x="662247" y="4658672"/>
                <a:ext cx="359272" cy="376691"/>
                <a:chOff x="5961125" y="1623900"/>
                <a:chExt cx="427450" cy="448175"/>
              </a:xfrm>
            </p:grpSpPr>
            <p:sp>
              <p:nvSpPr>
                <p:cNvPr id="1119" name="Google Shape;1119;p6"/>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6"/>
              <p:cNvSpPr/>
              <p:nvPr/>
            </p:nvSpPr>
            <p:spPr>
              <a:xfrm>
                <a:off x="-191649" y="46924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6"/>
              <p:cNvGrpSpPr/>
              <p:nvPr/>
            </p:nvGrpSpPr>
            <p:grpSpPr>
              <a:xfrm>
                <a:off x="1428112" y="4685295"/>
                <a:ext cx="435022" cy="323445"/>
                <a:chOff x="5247525" y="3007275"/>
                <a:chExt cx="517575" cy="384825"/>
              </a:xfrm>
            </p:grpSpPr>
            <p:sp>
              <p:nvSpPr>
                <p:cNvPr id="1128" name="Google Shape;1128;p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0" name="Google Shape;1130;p6"/>
            <p:cNvGrpSpPr/>
            <p:nvPr/>
          </p:nvGrpSpPr>
          <p:grpSpPr>
            <a:xfrm>
              <a:off x="-129715" y="3597924"/>
              <a:ext cx="1945760" cy="342399"/>
              <a:chOff x="-129715" y="3525598"/>
              <a:chExt cx="1945760" cy="342399"/>
            </a:xfrm>
          </p:grpSpPr>
          <p:grpSp>
            <p:nvGrpSpPr>
              <p:cNvPr id="1131" name="Google Shape;1131;p6"/>
              <p:cNvGrpSpPr/>
              <p:nvPr/>
            </p:nvGrpSpPr>
            <p:grpSpPr>
              <a:xfrm>
                <a:off x="675548" y="3530463"/>
                <a:ext cx="332670" cy="332670"/>
                <a:chOff x="6649150" y="309350"/>
                <a:chExt cx="395800" cy="395800"/>
              </a:xfrm>
            </p:grpSpPr>
            <p:sp>
              <p:nvSpPr>
                <p:cNvPr id="1132" name="Google Shape;1132;p6"/>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6"/>
              <p:cNvGrpSpPr/>
              <p:nvPr/>
            </p:nvGrpSpPr>
            <p:grpSpPr>
              <a:xfrm>
                <a:off x="-129715" y="3525598"/>
                <a:ext cx="215966" cy="342399"/>
                <a:chOff x="6718575" y="2318625"/>
                <a:chExt cx="256950" cy="407375"/>
              </a:xfrm>
            </p:grpSpPr>
            <p:sp>
              <p:nvSpPr>
                <p:cNvPr id="1156" name="Google Shape;115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6"/>
              <p:cNvSpPr/>
              <p:nvPr/>
            </p:nvSpPr>
            <p:spPr>
              <a:xfrm>
                <a:off x="1475201" y="352636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6"/>
            <p:cNvGrpSpPr/>
            <p:nvPr/>
          </p:nvGrpSpPr>
          <p:grpSpPr>
            <a:xfrm>
              <a:off x="-129715" y="-120177"/>
              <a:ext cx="1945760" cy="342399"/>
              <a:chOff x="-129715" y="-196377"/>
              <a:chExt cx="1945760" cy="342399"/>
            </a:xfrm>
          </p:grpSpPr>
          <p:grpSp>
            <p:nvGrpSpPr>
              <p:cNvPr id="1166" name="Google Shape;1166;p6"/>
              <p:cNvGrpSpPr/>
              <p:nvPr/>
            </p:nvGrpSpPr>
            <p:grpSpPr>
              <a:xfrm>
                <a:off x="675548" y="-191512"/>
                <a:ext cx="332670" cy="332670"/>
                <a:chOff x="6649150" y="309350"/>
                <a:chExt cx="395800" cy="395800"/>
              </a:xfrm>
            </p:grpSpPr>
            <p:sp>
              <p:nvSpPr>
                <p:cNvPr id="1167" name="Google Shape;1167;p6"/>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6"/>
              <p:cNvGrpSpPr/>
              <p:nvPr/>
            </p:nvGrpSpPr>
            <p:grpSpPr>
              <a:xfrm>
                <a:off x="-129715" y="-196377"/>
                <a:ext cx="215966" cy="342399"/>
                <a:chOff x="6718575" y="2318625"/>
                <a:chExt cx="256950" cy="407375"/>
              </a:xfrm>
            </p:grpSpPr>
            <p:sp>
              <p:nvSpPr>
                <p:cNvPr id="1191" name="Google Shape;1191;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6"/>
              <p:cNvSpPr/>
              <p:nvPr/>
            </p:nvSpPr>
            <p:spPr>
              <a:xfrm>
                <a:off x="1475201" y="-195610"/>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0" name="Google Shape;1200;p6"/>
          <p:cNvSpPr/>
          <p:nvPr/>
        </p:nvSpPr>
        <p:spPr>
          <a:xfrm flipH="1">
            <a:off x="2095200" y="0"/>
            <a:ext cx="7048800" cy="685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01" name="Google Shape;1201;p6"/>
          <p:cNvSpPr txBox="1">
            <a:spLocks noGrp="1"/>
          </p:cNvSpPr>
          <p:nvPr>
            <p:ph type="title"/>
          </p:nvPr>
        </p:nvSpPr>
        <p:spPr>
          <a:xfrm>
            <a:off x="203875" y="2169000"/>
            <a:ext cx="1712400" cy="1143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202" name="Google Shape;1202;p6"/>
          <p:cNvSpPr txBox="1">
            <a:spLocks noGrp="1"/>
          </p:cNvSpPr>
          <p:nvPr>
            <p:ph type="body" idx="1"/>
          </p:nvPr>
        </p:nvSpPr>
        <p:spPr>
          <a:xfrm>
            <a:off x="2544225" y="396489"/>
            <a:ext cx="2981400" cy="62151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1203" name="Google Shape;1203;p6"/>
          <p:cNvSpPr txBox="1">
            <a:spLocks noGrp="1"/>
          </p:cNvSpPr>
          <p:nvPr>
            <p:ph type="body" idx="2"/>
          </p:nvPr>
        </p:nvSpPr>
        <p:spPr>
          <a:xfrm>
            <a:off x="5705276" y="396489"/>
            <a:ext cx="2981400" cy="62151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1204" name="Google Shape;1204;p6"/>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solidFill>
          <a:srgbClr val="6FA8DC"/>
        </a:solidFill>
        <a:effectLst/>
      </p:bgPr>
    </p:bg>
    <p:spTree>
      <p:nvGrpSpPr>
        <p:cNvPr id="1" name="Shape 1205"/>
        <p:cNvGrpSpPr/>
        <p:nvPr/>
      </p:nvGrpSpPr>
      <p:grpSpPr>
        <a:xfrm>
          <a:off x="0" y="0"/>
          <a:ext cx="0" cy="0"/>
          <a:chOff x="0" y="0"/>
          <a:chExt cx="0" cy="0"/>
        </a:xfrm>
      </p:grpSpPr>
      <p:grpSp>
        <p:nvGrpSpPr>
          <p:cNvPr id="1206" name="Google Shape;1206;p7"/>
          <p:cNvGrpSpPr/>
          <p:nvPr/>
        </p:nvGrpSpPr>
        <p:grpSpPr>
          <a:xfrm>
            <a:off x="-217232" y="-160231"/>
            <a:ext cx="2498095" cy="7178674"/>
            <a:chOff x="-217232" y="-120177"/>
            <a:chExt cx="2498095" cy="5384140"/>
          </a:xfrm>
        </p:grpSpPr>
        <p:grpSp>
          <p:nvGrpSpPr>
            <p:cNvPr id="1207" name="Google Shape;1207;p7"/>
            <p:cNvGrpSpPr/>
            <p:nvPr/>
          </p:nvGrpSpPr>
          <p:grpSpPr>
            <a:xfrm>
              <a:off x="242469" y="480235"/>
              <a:ext cx="2014334" cy="350068"/>
              <a:chOff x="242469" y="220891"/>
              <a:chExt cx="2014334" cy="350068"/>
            </a:xfrm>
          </p:grpSpPr>
          <p:sp>
            <p:nvSpPr>
              <p:cNvPr id="1208" name="Google Shape;1208;p7"/>
              <p:cNvSpPr/>
              <p:nvPr/>
            </p:nvSpPr>
            <p:spPr>
              <a:xfrm>
                <a:off x="242469"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
              <p:cNvSpPr/>
              <p:nvPr/>
            </p:nvSpPr>
            <p:spPr>
              <a:xfrm>
                <a:off x="1056432"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7"/>
              <p:cNvGrpSpPr/>
              <p:nvPr/>
            </p:nvGrpSpPr>
            <p:grpSpPr>
              <a:xfrm>
                <a:off x="1913921" y="220891"/>
                <a:ext cx="342882" cy="350068"/>
                <a:chOff x="3951850" y="2985350"/>
                <a:chExt cx="407950" cy="416500"/>
              </a:xfrm>
            </p:grpSpPr>
            <p:sp>
              <p:nvSpPr>
                <p:cNvPr id="1211" name="Google Shape;1211;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5" name="Google Shape;1215;p7"/>
            <p:cNvGrpSpPr/>
            <p:nvPr/>
          </p:nvGrpSpPr>
          <p:grpSpPr>
            <a:xfrm>
              <a:off x="247586" y="1723020"/>
              <a:ext cx="2010762" cy="340865"/>
              <a:chOff x="247586" y="1471215"/>
              <a:chExt cx="2010762" cy="340865"/>
            </a:xfrm>
          </p:grpSpPr>
          <p:sp>
            <p:nvSpPr>
              <p:cNvPr id="1216" name="Google Shape;1216;p7"/>
              <p:cNvSpPr/>
              <p:nvPr/>
            </p:nvSpPr>
            <p:spPr>
              <a:xfrm>
                <a:off x="247586"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
              <p:cNvGrpSpPr/>
              <p:nvPr/>
            </p:nvGrpSpPr>
            <p:grpSpPr>
              <a:xfrm>
                <a:off x="1048247" y="1484779"/>
                <a:ext cx="353136" cy="313738"/>
                <a:chOff x="5292575" y="3681900"/>
                <a:chExt cx="420150" cy="373275"/>
              </a:xfrm>
            </p:grpSpPr>
            <p:sp>
              <p:nvSpPr>
                <p:cNvPr id="1218" name="Google Shape;1218;p7"/>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7"/>
              <p:cNvGrpSpPr/>
              <p:nvPr/>
            </p:nvGrpSpPr>
            <p:grpSpPr>
              <a:xfrm>
                <a:off x="1912377" y="1478895"/>
                <a:ext cx="345971" cy="325505"/>
                <a:chOff x="5972700" y="2330200"/>
                <a:chExt cx="411625" cy="387275"/>
              </a:xfrm>
            </p:grpSpPr>
            <p:sp>
              <p:nvSpPr>
                <p:cNvPr id="1226" name="Google Shape;1226;p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7"/>
            <p:cNvGrpSpPr/>
            <p:nvPr/>
          </p:nvGrpSpPr>
          <p:grpSpPr>
            <a:xfrm>
              <a:off x="249624" y="4198335"/>
              <a:ext cx="1960111" cy="430924"/>
              <a:chOff x="249624" y="4045438"/>
              <a:chExt cx="1960111" cy="430924"/>
            </a:xfrm>
          </p:grpSpPr>
          <p:sp>
            <p:nvSpPr>
              <p:cNvPr id="1229" name="Google Shape;1229;p7"/>
              <p:cNvSpPr/>
              <p:nvPr/>
            </p:nvSpPr>
            <p:spPr>
              <a:xfrm>
                <a:off x="249624" y="4092516"/>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
              <p:cNvGrpSpPr/>
              <p:nvPr/>
            </p:nvGrpSpPr>
            <p:grpSpPr>
              <a:xfrm>
                <a:off x="1053374" y="4085866"/>
                <a:ext cx="342882" cy="350068"/>
                <a:chOff x="3951850" y="2985350"/>
                <a:chExt cx="407950" cy="416500"/>
              </a:xfrm>
            </p:grpSpPr>
            <p:sp>
              <p:nvSpPr>
                <p:cNvPr id="1231" name="Google Shape;1231;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
              <p:cNvSpPr/>
              <p:nvPr/>
            </p:nvSpPr>
            <p:spPr>
              <a:xfrm>
                <a:off x="1960989" y="4045438"/>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7"/>
            <p:cNvGrpSpPr/>
            <p:nvPr/>
          </p:nvGrpSpPr>
          <p:grpSpPr>
            <a:xfrm>
              <a:off x="200497" y="3010834"/>
              <a:ext cx="2080366" cy="329077"/>
              <a:chOff x="200497" y="2866629"/>
              <a:chExt cx="2080366" cy="329077"/>
            </a:xfrm>
          </p:grpSpPr>
          <p:grpSp>
            <p:nvGrpSpPr>
              <p:cNvPr id="1237" name="Google Shape;1237;p7"/>
              <p:cNvGrpSpPr/>
              <p:nvPr/>
            </p:nvGrpSpPr>
            <p:grpSpPr>
              <a:xfrm>
                <a:off x="200497" y="2869445"/>
                <a:ext cx="435022" cy="323445"/>
                <a:chOff x="5247525" y="3007275"/>
                <a:chExt cx="517575" cy="384825"/>
              </a:xfrm>
            </p:grpSpPr>
            <p:sp>
              <p:nvSpPr>
                <p:cNvPr id="1238" name="Google Shape;1238;p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7"/>
              <p:cNvGrpSpPr/>
              <p:nvPr/>
            </p:nvGrpSpPr>
            <p:grpSpPr>
              <a:xfrm>
                <a:off x="1057965" y="2866629"/>
                <a:ext cx="333700" cy="329077"/>
                <a:chOff x="3292425" y="3664250"/>
                <a:chExt cx="397025" cy="391525"/>
              </a:xfrm>
            </p:grpSpPr>
            <p:sp>
              <p:nvSpPr>
                <p:cNvPr id="1241" name="Google Shape;1241;p7"/>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7"/>
              <p:cNvGrpSpPr/>
              <p:nvPr/>
            </p:nvGrpSpPr>
            <p:grpSpPr>
              <a:xfrm>
                <a:off x="1889862" y="2899125"/>
                <a:ext cx="391001" cy="264085"/>
                <a:chOff x="564675" y="1700625"/>
                <a:chExt cx="465200" cy="314200"/>
              </a:xfrm>
            </p:grpSpPr>
            <p:sp>
              <p:nvSpPr>
                <p:cNvPr id="1245" name="Google Shape;1245;p7"/>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8" name="Google Shape;1248;p7"/>
            <p:cNvGrpSpPr/>
            <p:nvPr/>
          </p:nvGrpSpPr>
          <p:grpSpPr>
            <a:xfrm>
              <a:off x="-217232" y="1088316"/>
              <a:ext cx="2042491" cy="376691"/>
              <a:chOff x="-217232" y="814472"/>
              <a:chExt cx="2042491" cy="376691"/>
            </a:xfrm>
          </p:grpSpPr>
          <p:sp>
            <p:nvSpPr>
              <p:cNvPr id="1249" name="Google Shape;1249;p7"/>
              <p:cNvSpPr/>
              <p:nvPr/>
            </p:nvSpPr>
            <p:spPr>
              <a:xfrm>
                <a:off x="671965" y="848260"/>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7"/>
              <p:cNvGrpSpPr/>
              <p:nvPr/>
            </p:nvGrpSpPr>
            <p:grpSpPr>
              <a:xfrm>
                <a:off x="-217232" y="870775"/>
                <a:ext cx="391001" cy="264085"/>
                <a:chOff x="564675" y="1700625"/>
                <a:chExt cx="465200" cy="314200"/>
              </a:xfrm>
            </p:grpSpPr>
            <p:sp>
              <p:nvSpPr>
                <p:cNvPr id="1251" name="Google Shape;1251;p7"/>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7"/>
              <p:cNvGrpSpPr/>
              <p:nvPr/>
            </p:nvGrpSpPr>
            <p:grpSpPr>
              <a:xfrm>
                <a:off x="1465987" y="814472"/>
                <a:ext cx="359272" cy="376691"/>
                <a:chOff x="5961125" y="1623900"/>
                <a:chExt cx="427450" cy="448175"/>
              </a:xfrm>
            </p:grpSpPr>
            <p:sp>
              <p:nvSpPr>
                <p:cNvPr id="1255" name="Google Shape;1255;p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2" name="Google Shape;1262;p7"/>
            <p:cNvGrpSpPr/>
            <p:nvPr/>
          </p:nvGrpSpPr>
          <p:grpSpPr>
            <a:xfrm>
              <a:off x="-146105" y="2321897"/>
              <a:ext cx="1967266" cy="430924"/>
              <a:chOff x="-146105" y="2152863"/>
              <a:chExt cx="1967266" cy="430924"/>
            </a:xfrm>
          </p:grpSpPr>
          <p:grpSp>
            <p:nvGrpSpPr>
              <p:cNvPr id="1263" name="Google Shape;1263;p7"/>
              <p:cNvGrpSpPr/>
              <p:nvPr/>
            </p:nvGrpSpPr>
            <p:grpSpPr>
              <a:xfrm>
                <a:off x="670442" y="2159261"/>
                <a:ext cx="342882" cy="418128"/>
                <a:chOff x="596350" y="929175"/>
                <a:chExt cx="407950" cy="497475"/>
              </a:xfrm>
            </p:grpSpPr>
            <p:sp>
              <p:nvSpPr>
                <p:cNvPr id="1264" name="Google Shape;1264;p7"/>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7"/>
              <p:cNvSpPr/>
              <p:nvPr/>
            </p:nvSpPr>
            <p:spPr>
              <a:xfrm>
                <a:off x="-146105" y="21528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
              <p:cNvSpPr/>
              <p:nvPr/>
            </p:nvSpPr>
            <p:spPr>
              <a:xfrm>
                <a:off x="1470084" y="21938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
            <p:cNvGrpSpPr/>
            <p:nvPr/>
          </p:nvGrpSpPr>
          <p:grpSpPr>
            <a:xfrm>
              <a:off x="-191649" y="4887272"/>
              <a:ext cx="2054783" cy="376691"/>
              <a:chOff x="-191649" y="4658672"/>
              <a:chExt cx="2054783" cy="376691"/>
            </a:xfrm>
          </p:grpSpPr>
          <p:grpSp>
            <p:nvGrpSpPr>
              <p:cNvPr id="1274" name="Google Shape;1274;p7"/>
              <p:cNvGrpSpPr/>
              <p:nvPr/>
            </p:nvGrpSpPr>
            <p:grpSpPr>
              <a:xfrm>
                <a:off x="662247" y="4658672"/>
                <a:ext cx="359272" cy="376691"/>
                <a:chOff x="5961125" y="1623900"/>
                <a:chExt cx="427450" cy="448175"/>
              </a:xfrm>
            </p:grpSpPr>
            <p:sp>
              <p:nvSpPr>
                <p:cNvPr id="1275" name="Google Shape;1275;p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7"/>
              <p:cNvSpPr/>
              <p:nvPr/>
            </p:nvSpPr>
            <p:spPr>
              <a:xfrm>
                <a:off x="-191649" y="46924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
              <p:cNvGrpSpPr/>
              <p:nvPr/>
            </p:nvGrpSpPr>
            <p:grpSpPr>
              <a:xfrm>
                <a:off x="1428112" y="4685295"/>
                <a:ext cx="435022" cy="323445"/>
                <a:chOff x="5247525" y="3007275"/>
                <a:chExt cx="517575" cy="384825"/>
              </a:xfrm>
            </p:grpSpPr>
            <p:sp>
              <p:nvSpPr>
                <p:cNvPr id="1284" name="Google Shape;1284;p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6" name="Google Shape;1286;p7"/>
            <p:cNvGrpSpPr/>
            <p:nvPr/>
          </p:nvGrpSpPr>
          <p:grpSpPr>
            <a:xfrm>
              <a:off x="-129715" y="3597924"/>
              <a:ext cx="1945760" cy="342399"/>
              <a:chOff x="-129715" y="3525598"/>
              <a:chExt cx="1945760" cy="342399"/>
            </a:xfrm>
          </p:grpSpPr>
          <p:grpSp>
            <p:nvGrpSpPr>
              <p:cNvPr id="1287" name="Google Shape;1287;p7"/>
              <p:cNvGrpSpPr/>
              <p:nvPr/>
            </p:nvGrpSpPr>
            <p:grpSpPr>
              <a:xfrm>
                <a:off x="675548" y="3530463"/>
                <a:ext cx="332670" cy="332670"/>
                <a:chOff x="6649150" y="309350"/>
                <a:chExt cx="395800" cy="395800"/>
              </a:xfrm>
            </p:grpSpPr>
            <p:sp>
              <p:nvSpPr>
                <p:cNvPr id="1288" name="Google Shape;1288;p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7"/>
              <p:cNvGrpSpPr/>
              <p:nvPr/>
            </p:nvGrpSpPr>
            <p:grpSpPr>
              <a:xfrm>
                <a:off x="-129715" y="3525598"/>
                <a:ext cx="215966" cy="342399"/>
                <a:chOff x="6718575" y="2318625"/>
                <a:chExt cx="256950" cy="407375"/>
              </a:xfrm>
            </p:grpSpPr>
            <p:sp>
              <p:nvSpPr>
                <p:cNvPr id="1312" name="Google Shape;1312;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7"/>
              <p:cNvSpPr/>
              <p:nvPr/>
            </p:nvSpPr>
            <p:spPr>
              <a:xfrm>
                <a:off x="1475201" y="352636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
            <p:cNvGrpSpPr/>
            <p:nvPr/>
          </p:nvGrpSpPr>
          <p:grpSpPr>
            <a:xfrm>
              <a:off x="-129715" y="-120177"/>
              <a:ext cx="1945760" cy="342399"/>
              <a:chOff x="-129715" y="-196377"/>
              <a:chExt cx="1945760" cy="342399"/>
            </a:xfrm>
          </p:grpSpPr>
          <p:grpSp>
            <p:nvGrpSpPr>
              <p:cNvPr id="1322" name="Google Shape;1322;p7"/>
              <p:cNvGrpSpPr/>
              <p:nvPr/>
            </p:nvGrpSpPr>
            <p:grpSpPr>
              <a:xfrm>
                <a:off x="675548" y="-191512"/>
                <a:ext cx="332670" cy="332670"/>
                <a:chOff x="6649150" y="309350"/>
                <a:chExt cx="395800" cy="395800"/>
              </a:xfrm>
            </p:grpSpPr>
            <p:sp>
              <p:nvSpPr>
                <p:cNvPr id="1323" name="Google Shape;1323;p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
              <p:cNvGrpSpPr/>
              <p:nvPr/>
            </p:nvGrpSpPr>
            <p:grpSpPr>
              <a:xfrm>
                <a:off x="-129715" y="-196377"/>
                <a:ext cx="215966" cy="342399"/>
                <a:chOff x="6718575" y="2318625"/>
                <a:chExt cx="256950" cy="407375"/>
              </a:xfrm>
            </p:grpSpPr>
            <p:sp>
              <p:nvSpPr>
                <p:cNvPr id="1347" name="Google Shape;134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7"/>
              <p:cNvSpPr/>
              <p:nvPr/>
            </p:nvSpPr>
            <p:spPr>
              <a:xfrm>
                <a:off x="1475201" y="-195610"/>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6" name="Google Shape;1356;p7"/>
          <p:cNvSpPr/>
          <p:nvPr/>
        </p:nvSpPr>
        <p:spPr>
          <a:xfrm flipH="1">
            <a:off x="2095200" y="0"/>
            <a:ext cx="70488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57" name="Google Shape;1357;p7"/>
          <p:cNvSpPr txBox="1">
            <a:spLocks noGrp="1"/>
          </p:cNvSpPr>
          <p:nvPr>
            <p:ph type="title"/>
          </p:nvPr>
        </p:nvSpPr>
        <p:spPr>
          <a:xfrm>
            <a:off x="203875" y="2169000"/>
            <a:ext cx="1712400" cy="114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358" name="Google Shape;1358;p7"/>
          <p:cNvSpPr txBox="1">
            <a:spLocks noGrp="1"/>
          </p:cNvSpPr>
          <p:nvPr>
            <p:ph type="body" idx="1"/>
          </p:nvPr>
        </p:nvSpPr>
        <p:spPr>
          <a:xfrm>
            <a:off x="2445100" y="367133"/>
            <a:ext cx="2066100" cy="6200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359" name="Google Shape;1359;p7"/>
          <p:cNvSpPr txBox="1">
            <a:spLocks noGrp="1"/>
          </p:cNvSpPr>
          <p:nvPr>
            <p:ph type="body" idx="2"/>
          </p:nvPr>
        </p:nvSpPr>
        <p:spPr>
          <a:xfrm>
            <a:off x="4617100" y="367133"/>
            <a:ext cx="2066100" cy="6200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360" name="Google Shape;1360;p7"/>
          <p:cNvSpPr txBox="1">
            <a:spLocks noGrp="1"/>
          </p:cNvSpPr>
          <p:nvPr>
            <p:ph type="body" idx="3"/>
          </p:nvPr>
        </p:nvSpPr>
        <p:spPr>
          <a:xfrm>
            <a:off x="6789100" y="367133"/>
            <a:ext cx="2066100" cy="6200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361" name="Google Shape;1361;p7"/>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6FA8DC"/>
        </a:solidFill>
        <a:effectLst/>
      </p:bgPr>
    </p:bg>
    <p:spTree>
      <p:nvGrpSpPr>
        <p:cNvPr id="1" name="Shape 1362"/>
        <p:cNvGrpSpPr/>
        <p:nvPr/>
      </p:nvGrpSpPr>
      <p:grpSpPr>
        <a:xfrm>
          <a:off x="0" y="0"/>
          <a:ext cx="0" cy="0"/>
          <a:chOff x="0" y="0"/>
          <a:chExt cx="0" cy="0"/>
        </a:xfrm>
      </p:grpSpPr>
      <p:grpSp>
        <p:nvGrpSpPr>
          <p:cNvPr id="1363" name="Google Shape;1363;p8"/>
          <p:cNvGrpSpPr/>
          <p:nvPr/>
        </p:nvGrpSpPr>
        <p:grpSpPr>
          <a:xfrm>
            <a:off x="-217232" y="-160231"/>
            <a:ext cx="2498095" cy="7178674"/>
            <a:chOff x="-217232" y="-120177"/>
            <a:chExt cx="2498095" cy="5384140"/>
          </a:xfrm>
        </p:grpSpPr>
        <p:grpSp>
          <p:nvGrpSpPr>
            <p:cNvPr id="1364" name="Google Shape;1364;p8"/>
            <p:cNvGrpSpPr/>
            <p:nvPr/>
          </p:nvGrpSpPr>
          <p:grpSpPr>
            <a:xfrm>
              <a:off x="242469" y="480235"/>
              <a:ext cx="2014334" cy="350068"/>
              <a:chOff x="242469" y="220891"/>
              <a:chExt cx="2014334" cy="350068"/>
            </a:xfrm>
          </p:grpSpPr>
          <p:sp>
            <p:nvSpPr>
              <p:cNvPr id="1365" name="Google Shape;1365;p8"/>
              <p:cNvSpPr/>
              <p:nvPr/>
            </p:nvSpPr>
            <p:spPr>
              <a:xfrm>
                <a:off x="242469"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056432"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8"/>
              <p:cNvGrpSpPr/>
              <p:nvPr/>
            </p:nvGrpSpPr>
            <p:grpSpPr>
              <a:xfrm>
                <a:off x="1913921" y="220891"/>
                <a:ext cx="342882" cy="350068"/>
                <a:chOff x="3951850" y="2985350"/>
                <a:chExt cx="407950" cy="416500"/>
              </a:xfrm>
            </p:grpSpPr>
            <p:sp>
              <p:nvSpPr>
                <p:cNvPr id="1368" name="Google Shape;1368;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2" name="Google Shape;1372;p8"/>
            <p:cNvGrpSpPr/>
            <p:nvPr/>
          </p:nvGrpSpPr>
          <p:grpSpPr>
            <a:xfrm>
              <a:off x="247586" y="1723020"/>
              <a:ext cx="2010762" cy="340865"/>
              <a:chOff x="247586" y="1471215"/>
              <a:chExt cx="2010762" cy="340865"/>
            </a:xfrm>
          </p:grpSpPr>
          <p:sp>
            <p:nvSpPr>
              <p:cNvPr id="1373" name="Google Shape;1373;p8"/>
              <p:cNvSpPr/>
              <p:nvPr/>
            </p:nvSpPr>
            <p:spPr>
              <a:xfrm>
                <a:off x="247586"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8"/>
              <p:cNvGrpSpPr/>
              <p:nvPr/>
            </p:nvGrpSpPr>
            <p:grpSpPr>
              <a:xfrm>
                <a:off x="1048247" y="1484779"/>
                <a:ext cx="353136" cy="313738"/>
                <a:chOff x="5292575" y="3681900"/>
                <a:chExt cx="420150" cy="373275"/>
              </a:xfrm>
            </p:grpSpPr>
            <p:sp>
              <p:nvSpPr>
                <p:cNvPr id="1375" name="Google Shape;1375;p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8"/>
              <p:cNvGrpSpPr/>
              <p:nvPr/>
            </p:nvGrpSpPr>
            <p:grpSpPr>
              <a:xfrm>
                <a:off x="1912377" y="1478895"/>
                <a:ext cx="345971" cy="325505"/>
                <a:chOff x="5972700" y="2330200"/>
                <a:chExt cx="411625" cy="387275"/>
              </a:xfrm>
            </p:grpSpPr>
            <p:sp>
              <p:nvSpPr>
                <p:cNvPr id="1383" name="Google Shape;1383;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5" name="Google Shape;1385;p8"/>
            <p:cNvGrpSpPr/>
            <p:nvPr/>
          </p:nvGrpSpPr>
          <p:grpSpPr>
            <a:xfrm>
              <a:off x="249624" y="4198335"/>
              <a:ext cx="1960111" cy="430924"/>
              <a:chOff x="249624" y="4045438"/>
              <a:chExt cx="1960111" cy="430924"/>
            </a:xfrm>
          </p:grpSpPr>
          <p:sp>
            <p:nvSpPr>
              <p:cNvPr id="1386" name="Google Shape;1386;p8"/>
              <p:cNvSpPr/>
              <p:nvPr/>
            </p:nvSpPr>
            <p:spPr>
              <a:xfrm>
                <a:off x="249624" y="4092516"/>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7" name="Google Shape;1387;p8"/>
              <p:cNvGrpSpPr/>
              <p:nvPr/>
            </p:nvGrpSpPr>
            <p:grpSpPr>
              <a:xfrm>
                <a:off x="1053374" y="4085866"/>
                <a:ext cx="342882" cy="350068"/>
                <a:chOff x="3951850" y="2985350"/>
                <a:chExt cx="407950" cy="416500"/>
              </a:xfrm>
            </p:grpSpPr>
            <p:sp>
              <p:nvSpPr>
                <p:cNvPr id="1388" name="Google Shape;1388;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 name="Google Shape;1392;p8"/>
              <p:cNvSpPr/>
              <p:nvPr/>
            </p:nvSpPr>
            <p:spPr>
              <a:xfrm>
                <a:off x="1960989" y="4045438"/>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8"/>
            <p:cNvGrpSpPr/>
            <p:nvPr/>
          </p:nvGrpSpPr>
          <p:grpSpPr>
            <a:xfrm>
              <a:off x="200497" y="3010834"/>
              <a:ext cx="2080366" cy="329077"/>
              <a:chOff x="200497" y="2866629"/>
              <a:chExt cx="2080366" cy="329077"/>
            </a:xfrm>
          </p:grpSpPr>
          <p:grpSp>
            <p:nvGrpSpPr>
              <p:cNvPr id="1394" name="Google Shape;1394;p8"/>
              <p:cNvGrpSpPr/>
              <p:nvPr/>
            </p:nvGrpSpPr>
            <p:grpSpPr>
              <a:xfrm>
                <a:off x="200497" y="2869445"/>
                <a:ext cx="435022" cy="323445"/>
                <a:chOff x="5247525" y="3007275"/>
                <a:chExt cx="517575" cy="384825"/>
              </a:xfrm>
            </p:grpSpPr>
            <p:sp>
              <p:nvSpPr>
                <p:cNvPr id="1395" name="Google Shape;1395;p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8"/>
              <p:cNvGrpSpPr/>
              <p:nvPr/>
            </p:nvGrpSpPr>
            <p:grpSpPr>
              <a:xfrm>
                <a:off x="1057965" y="2866629"/>
                <a:ext cx="333700" cy="329077"/>
                <a:chOff x="3292425" y="3664250"/>
                <a:chExt cx="397025" cy="391525"/>
              </a:xfrm>
            </p:grpSpPr>
            <p:sp>
              <p:nvSpPr>
                <p:cNvPr id="1398" name="Google Shape;1398;p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8"/>
              <p:cNvGrpSpPr/>
              <p:nvPr/>
            </p:nvGrpSpPr>
            <p:grpSpPr>
              <a:xfrm>
                <a:off x="1889862" y="2899125"/>
                <a:ext cx="391001" cy="264085"/>
                <a:chOff x="564675" y="1700625"/>
                <a:chExt cx="465200" cy="314200"/>
              </a:xfrm>
            </p:grpSpPr>
            <p:sp>
              <p:nvSpPr>
                <p:cNvPr id="1402" name="Google Shape;1402;p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5" name="Google Shape;1405;p8"/>
            <p:cNvGrpSpPr/>
            <p:nvPr/>
          </p:nvGrpSpPr>
          <p:grpSpPr>
            <a:xfrm>
              <a:off x="-217232" y="1088316"/>
              <a:ext cx="2042491" cy="376691"/>
              <a:chOff x="-217232" y="814472"/>
              <a:chExt cx="2042491" cy="376691"/>
            </a:xfrm>
          </p:grpSpPr>
          <p:sp>
            <p:nvSpPr>
              <p:cNvPr id="1406" name="Google Shape;1406;p8"/>
              <p:cNvSpPr/>
              <p:nvPr/>
            </p:nvSpPr>
            <p:spPr>
              <a:xfrm>
                <a:off x="671965" y="848260"/>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8"/>
              <p:cNvGrpSpPr/>
              <p:nvPr/>
            </p:nvGrpSpPr>
            <p:grpSpPr>
              <a:xfrm>
                <a:off x="-217232" y="870775"/>
                <a:ext cx="391001" cy="264085"/>
                <a:chOff x="564675" y="1700625"/>
                <a:chExt cx="465200" cy="314200"/>
              </a:xfrm>
            </p:grpSpPr>
            <p:sp>
              <p:nvSpPr>
                <p:cNvPr id="1408" name="Google Shape;1408;p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8"/>
              <p:cNvGrpSpPr/>
              <p:nvPr/>
            </p:nvGrpSpPr>
            <p:grpSpPr>
              <a:xfrm>
                <a:off x="1465987" y="814472"/>
                <a:ext cx="359272" cy="376691"/>
                <a:chOff x="5961125" y="1623900"/>
                <a:chExt cx="427450" cy="448175"/>
              </a:xfrm>
            </p:grpSpPr>
            <p:sp>
              <p:nvSpPr>
                <p:cNvPr id="1412" name="Google Shape;1412;p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9" name="Google Shape;1419;p8"/>
            <p:cNvGrpSpPr/>
            <p:nvPr/>
          </p:nvGrpSpPr>
          <p:grpSpPr>
            <a:xfrm>
              <a:off x="-146105" y="2321897"/>
              <a:ext cx="1967266" cy="430924"/>
              <a:chOff x="-146105" y="2152863"/>
              <a:chExt cx="1967266" cy="430924"/>
            </a:xfrm>
          </p:grpSpPr>
          <p:grpSp>
            <p:nvGrpSpPr>
              <p:cNvPr id="1420" name="Google Shape;1420;p8"/>
              <p:cNvGrpSpPr/>
              <p:nvPr/>
            </p:nvGrpSpPr>
            <p:grpSpPr>
              <a:xfrm>
                <a:off x="670442" y="2159261"/>
                <a:ext cx="342882" cy="418128"/>
                <a:chOff x="596350" y="929175"/>
                <a:chExt cx="407950" cy="497475"/>
              </a:xfrm>
            </p:grpSpPr>
            <p:sp>
              <p:nvSpPr>
                <p:cNvPr id="1421" name="Google Shape;1421;p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8"/>
              <p:cNvSpPr/>
              <p:nvPr/>
            </p:nvSpPr>
            <p:spPr>
              <a:xfrm>
                <a:off x="-146105" y="21528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1470084" y="21938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8"/>
            <p:cNvGrpSpPr/>
            <p:nvPr/>
          </p:nvGrpSpPr>
          <p:grpSpPr>
            <a:xfrm>
              <a:off x="-191649" y="4887272"/>
              <a:ext cx="2054783" cy="376691"/>
              <a:chOff x="-191649" y="4658672"/>
              <a:chExt cx="2054783" cy="376691"/>
            </a:xfrm>
          </p:grpSpPr>
          <p:grpSp>
            <p:nvGrpSpPr>
              <p:cNvPr id="1431" name="Google Shape;1431;p8"/>
              <p:cNvGrpSpPr/>
              <p:nvPr/>
            </p:nvGrpSpPr>
            <p:grpSpPr>
              <a:xfrm>
                <a:off x="662247" y="4658672"/>
                <a:ext cx="359272" cy="376691"/>
                <a:chOff x="5961125" y="1623900"/>
                <a:chExt cx="427450" cy="448175"/>
              </a:xfrm>
            </p:grpSpPr>
            <p:sp>
              <p:nvSpPr>
                <p:cNvPr id="1432" name="Google Shape;1432;p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8"/>
              <p:cNvSpPr/>
              <p:nvPr/>
            </p:nvSpPr>
            <p:spPr>
              <a:xfrm>
                <a:off x="-191649" y="46924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8"/>
              <p:cNvGrpSpPr/>
              <p:nvPr/>
            </p:nvGrpSpPr>
            <p:grpSpPr>
              <a:xfrm>
                <a:off x="1428112" y="4685295"/>
                <a:ext cx="435022" cy="323445"/>
                <a:chOff x="5247525" y="3007275"/>
                <a:chExt cx="517575" cy="384825"/>
              </a:xfrm>
            </p:grpSpPr>
            <p:sp>
              <p:nvSpPr>
                <p:cNvPr id="1441" name="Google Shape;1441;p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3" name="Google Shape;1443;p8"/>
            <p:cNvGrpSpPr/>
            <p:nvPr/>
          </p:nvGrpSpPr>
          <p:grpSpPr>
            <a:xfrm>
              <a:off x="-129715" y="3597924"/>
              <a:ext cx="1945760" cy="342399"/>
              <a:chOff x="-129715" y="3525598"/>
              <a:chExt cx="1945760" cy="342399"/>
            </a:xfrm>
          </p:grpSpPr>
          <p:grpSp>
            <p:nvGrpSpPr>
              <p:cNvPr id="1444" name="Google Shape;1444;p8"/>
              <p:cNvGrpSpPr/>
              <p:nvPr/>
            </p:nvGrpSpPr>
            <p:grpSpPr>
              <a:xfrm>
                <a:off x="675548" y="3530463"/>
                <a:ext cx="332670" cy="332670"/>
                <a:chOff x="6649150" y="309350"/>
                <a:chExt cx="395800" cy="395800"/>
              </a:xfrm>
            </p:grpSpPr>
            <p:sp>
              <p:nvSpPr>
                <p:cNvPr id="1445" name="Google Shape;1445;p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8"/>
              <p:cNvGrpSpPr/>
              <p:nvPr/>
            </p:nvGrpSpPr>
            <p:grpSpPr>
              <a:xfrm>
                <a:off x="-129715" y="3525598"/>
                <a:ext cx="215966" cy="342399"/>
                <a:chOff x="6718575" y="2318625"/>
                <a:chExt cx="256950" cy="407375"/>
              </a:xfrm>
            </p:grpSpPr>
            <p:sp>
              <p:nvSpPr>
                <p:cNvPr id="1469" name="Google Shape;146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8"/>
              <p:cNvSpPr/>
              <p:nvPr/>
            </p:nvSpPr>
            <p:spPr>
              <a:xfrm>
                <a:off x="1475201" y="352636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8"/>
            <p:cNvGrpSpPr/>
            <p:nvPr/>
          </p:nvGrpSpPr>
          <p:grpSpPr>
            <a:xfrm>
              <a:off x="-129715" y="-120177"/>
              <a:ext cx="1945760" cy="342399"/>
              <a:chOff x="-129715" y="-196377"/>
              <a:chExt cx="1945760" cy="342399"/>
            </a:xfrm>
          </p:grpSpPr>
          <p:grpSp>
            <p:nvGrpSpPr>
              <p:cNvPr id="1479" name="Google Shape;1479;p8"/>
              <p:cNvGrpSpPr/>
              <p:nvPr/>
            </p:nvGrpSpPr>
            <p:grpSpPr>
              <a:xfrm>
                <a:off x="675548" y="-191512"/>
                <a:ext cx="332670" cy="332670"/>
                <a:chOff x="6649150" y="309350"/>
                <a:chExt cx="395800" cy="395800"/>
              </a:xfrm>
            </p:grpSpPr>
            <p:sp>
              <p:nvSpPr>
                <p:cNvPr id="1480" name="Google Shape;1480;p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8"/>
              <p:cNvGrpSpPr/>
              <p:nvPr/>
            </p:nvGrpSpPr>
            <p:grpSpPr>
              <a:xfrm>
                <a:off x="-129715" y="-196377"/>
                <a:ext cx="215966" cy="342399"/>
                <a:chOff x="6718575" y="2318625"/>
                <a:chExt cx="256950" cy="407375"/>
              </a:xfrm>
            </p:grpSpPr>
            <p:sp>
              <p:nvSpPr>
                <p:cNvPr id="1504" name="Google Shape;150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8"/>
              <p:cNvSpPr/>
              <p:nvPr/>
            </p:nvSpPr>
            <p:spPr>
              <a:xfrm>
                <a:off x="1475201" y="-195610"/>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3" name="Google Shape;1513;p8"/>
          <p:cNvSpPr txBox="1">
            <a:spLocks noGrp="1"/>
          </p:cNvSpPr>
          <p:nvPr>
            <p:ph type="title"/>
          </p:nvPr>
        </p:nvSpPr>
        <p:spPr>
          <a:xfrm>
            <a:off x="203875" y="2169000"/>
            <a:ext cx="1712400" cy="1143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514" name="Google Shape;1514;p8"/>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
        <p:nvSpPr>
          <p:cNvPr id="1515" name="Google Shape;1515;p8"/>
          <p:cNvSpPr/>
          <p:nvPr/>
        </p:nvSpPr>
        <p:spPr>
          <a:xfrm flipH="1">
            <a:off x="2095200" y="0"/>
            <a:ext cx="7048800" cy="685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16"/>
        <p:cNvGrpSpPr/>
        <p:nvPr/>
      </p:nvGrpSpPr>
      <p:grpSpPr>
        <a:xfrm>
          <a:off x="0" y="0"/>
          <a:ext cx="0" cy="0"/>
          <a:chOff x="0" y="0"/>
          <a:chExt cx="0" cy="0"/>
        </a:xfrm>
      </p:grpSpPr>
      <p:sp>
        <p:nvSpPr>
          <p:cNvPr id="1517" name="Google Shape;1517;p9"/>
          <p:cNvSpPr txBox="1">
            <a:spLocks noGrp="1"/>
          </p:cNvSpPr>
          <p:nvPr>
            <p:ph type="body" idx="1"/>
          </p:nvPr>
        </p:nvSpPr>
        <p:spPr>
          <a:xfrm>
            <a:off x="164145" y="5875067"/>
            <a:ext cx="2346900" cy="6927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1800"/>
              <a:buNone/>
              <a:defRPr sz="1800"/>
            </a:lvl1pPr>
          </a:lstStyle>
          <a:p>
            <a:endParaRPr/>
          </a:p>
        </p:txBody>
      </p:sp>
      <p:sp>
        <p:nvSpPr>
          <p:cNvPr id="1518" name="Google Shape;1518;p9"/>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solidFill>
                  <a:srgbClr val="9FC5E8"/>
                </a:solidFill>
              </a:defRPr>
            </a:lvl1pPr>
            <a:lvl2pPr lvl="1">
              <a:buNone/>
              <a:defRPr>
                <a:solidFill>
                  <a:srgbClr val="9FC5E8"/>
                </a:solidFill>
              </a:defRPr>
            </a:lvl2pPr>
            <a:lvl3pPr lvl="2">
              <a:buNone/>
              <a:defRPr>
                <a:solidFill>
                  <a:srgbClr val="9FC5E8"/>
                </a:solidFill>
              </a:defRPr>
            </a:lvl3pPr>
            <a:lvl4pPr lvl="3">
              <a:buNone/>
              <a:defRPr>
                <a:solidFill>
                  <a:srgbClr val="9FC5E8"/>
                </a:solidFill>
              </a:defRPr>
            </a:lvl4pPr>
            <a:lvl5pPr lvl="4">
              <a:buNone/>
              <a:defRPr>
                <a:solidFill>
                  <a:srgbClr val="9FC5E8"/>
                </a:solidFill>
              </a:defRPr>
            </a:lvl5pPr>
            <a:lvl6pPr lvl="5">
              <a:buNone/>
              <a:defRPr>
                <a:solidFill>
                  <a:srgbClr val="9FC5E8"/>
                </a:solidFill>
              </a:defRPr>
            </a:lvl6pPr>
            <a:lvl7pPr lvl="6">
              <a:buNone/>
              <a:defRPr>
                <a:solidFill>
                  <a:srgbClr val="9FC5E8"/>
                </a:solidFill>
              </a:defRPr>
            </a:lvl7pPr>
            <a:lvl8pPr lvl="7">
              <a:buNone/>
              <a:defRPr>
                <a:solidFill>
                  <a:srgbClr val="9FC5E8"/>
                </a:solidFill>
              </a:defRPr>
            </a:lvl8pPr>
            <a:lvl9pPr lvl="8">
              <a:buNone/>
              <a:defRPr>
                <a:solidFill>
                  <a:srgbClr val="9FC5E8"/>
                </a:solidFill>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image" type="blank">
  <p:cSld name="BLANK">
    <p:spTree>
      <p:nvGrpSpPr>
        <p:cNvPr id="1" name="Shape 1519"/>
        <p:cNvGrpSpPr/>
        <p:nvPr/>
      </p:nvGrpSpPr>
      <p:grpSpPr>
        <a:xfrm>
          <a:off x="0" y="0"/>
          <a:ext cx="0" cy="0"/>
          <a:chOff x="0" y="0"/>
          <a:chExt cx="0" cy="0"/>
        </a:xfrm>
      </p:grpSpPr>
      <p:sp>
        <p:nvSpPr>
          <p:cNvPr id="1520" name="Google Shape;1520;p10"/>
          <p:cNvSpPr/>
          <p:nvPr/>
        </p:nvSpPr>
        <p:spPr>
          <a:xfrm>
            <a:off x="0" y="0"/>
            <a:ext cx="2095200" cy="6857700"/>
          </a:xfrm>
          <a:prstGeom prst="rect">
            <a:avLst/>
          </a:prstGeom>
          <a:solidFill>
            <a:srgbClr val="073763">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21" name="Google Shape;1521;p10"/>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874625" y="646133"/>
            <a:ext cx="5562000" cy="56103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rgbClr val="6FA8DC"/>
              </a:buClr>
              <a:buSzPts val="3000"/>
              <a:buFont typeface="Roboto"/>
              <a:buChar char="▸"/>
              <a:defRPr sz="3000">
                <a:solidFill>
                  <a:srgbClr val="073763"/>
                </a:solidFill>
                <a:latin typeface="Roboto"/>
                <a:ea typeface="Roboto"/>
                <a:cs typeface="Roboto"/>
                <a:sym typeface="Roboto"/>
              </a:defRPr>
            </a:lvl1pPr>
            <a:lvl2pPr marL="914400" lvl="1" indent="-381000">
              <a:spcBef>
                <a:spcPts val="0"/>
              </a:spcBef>
              <a:spcAft>
                <a:spcPts val="0"/>
              </a:spcAft>
              <a:buClr>
                <a:srgbClr val="6FA8DC"/>
              </a:buClr>
              <a:buSzPts val="2400"/>
              <a:buFont typeface="Roboto"/>
              <a:buChar char="▹"/>
              <a:defRPr sz="2400">
                <a:solidFill>
                  <a:srgbClr val="073763"/>
                </a:solidFill>
                <a:latin typeface="Roboto"/>
                <a:ea typeface="Roboto"/>
                <a:cs typeface="Roboto"/>
                <a:sym typeface="Roboto"/>
              </a:defRPr>
            </a:lvl2pPr>
            <a:lvl3pPr marL="1371600" lvl="2" indent="-381000">
              <a:spcBef>
                <a:spcPts val="0"/>
              </a:spcBef>
              <a:spcAft>
                <a:spcPts val="0"/>
              </a:spcAft>
              <a:buClr>
                <a:srgbClr val="6FA8DC"/>
              </a:buClr>
              <a:buSzPts val="2400"/>
              <a:buFont typeface="Roboto"/>
              <a:buChar char="■"/>
              <a:defRPr sz="2400">
                <a:solidFill>
                  <a:srgbClr val="073763"/>
                </a:solidFill>
                <a:latin typeface="Roboto"/>
                <a:ea typeface="Roboto"/>
                <a:cs typeface="Roboto"/>
                <a:sym typeface="Roboto"/>
              </a:defRPr>
            </a:lvl3pPr>
            <a:lvl4pPr marL="1828800" lvl="3" indent="-342900">
              <a:spcBef>
                <a:spcPts val="0"/>
              </a:spcBef>
              <a:spcAft>
                <a:spcPts val="0"/>
              </a:spcAft>
              <a:buClr>
                <a:srgbClr val="6FA8DC"/>
              </a:buClr>
              <a:buSzPts val="1800"/>
              <a:buFont typeface="Roboto"/>
              <a:buChar char="●"/>
              <a:defRPr sz="1800">
                <a:solidFill>
                  <a:srgbClr val="073763"/>
                </a:solidFill>
                <a:latin typeface="Roboto"/>
                <a:ea typeface="Roboto"/>
                <a:cs typeface="Roboto"/>
                <a:sym typeface="Roboto"/>
              </a:defRPr>
            </a:lvl4pPr>
            <a:lvl5pPr marL="2286000" lvl="4"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5pPr>
            <a:lvl6pPr marL="2743200" lvl="5"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6pPr>
            <a:lvl7pPr marL="3200400" lvl="6"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7pPr>
            <a:lvl8pPr marL="3657600" lvl="7"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8pPr>
            <a:lvl9pPr marL="4114800" lvl="8"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9pPr>
          </a:lstStyle>
          <a:p>
            <a:endParaRPr/>
          </a:p>
        </p:txBody>
      </p:sp>
      <p:sp>
        <p:nvSpPr>
          <p:cNvPr id="7" name="Google Shape;7;p1"/>
          <p:cNvSpPr txBox="1">
            <a:spLocks noGrp="1"/>
          </p:cNvSpPr>
          <p:nvPr>
            <p:ph type="sldNum" idx="12"/>
          </p:nvPr>
        </p:nvSpPr>
        <p:spPr>
          <a:xfrm>
            <a:off x="109075" y="194699"/>
            <a:ext cx="1807200" cy="1670400"/>
          </a:xfrm>
          <a:prstGeom prst="rect">
            <a:avLst/>
          </a:prstGeom>
          <a:noFill/>
          <a:ln>
            <a:noFill/>
          </a:ln>
        </p:spPr>
        <p:txBody>
          <a:bodyPr spcFirstLastPara="1" wrap="square" lIns="91425" tIns="91425" rIns="91425" bIns="91425" anchor="t" anchorCtr="0">
            <a:noAutofit/>
          </a:bodyPr>
          <a:lstStyle>
            <a:lvl1pPr lvl="0">
              <a:buNone/>
              <a:defRPr sz="9600" b="1">
                <a:solidFill>
                  <a:srgbClr val="0B5394"/>
                </a:solidFill>
                <a:latin typeface="Montserrat"/>
                <a:ea typeface="Montserrat"/>
                <a:cs typeface="Montserrat"/>
                <a:sym typeface="Montserrat"/>
              </a:defRPr>
            </a:lvl1pPr>
            <a:lvl2pPr lvl="1">
              <a:buNone/>
              <a:defRPr sz="9600" b="1">
                <a:solidFill>
                  <a:srgbClr val="0B5394"/>
                </a:solidFill>
                <a:latin typeface="Montserrat"/>
                <a:ea typeface="Montserrat"/>
                <a:cs typeface="Montserrat"/>
                <a:sym typeface="Montserrat"/>
              </a:defRPr>
            </a:lvl2pPr>
            <a:lvl3pPr lvl="2">
              <a:buNone/>
              <a:defRPr sz="9600" b="1">
                <a:solidFill>
                  <a:srgbClr val="0B5394"/>
                </a:solidFill>
                <a:latin typeface="Montserrat"/>
                <a:ea typeface="Montserrat"/>
                <a:cs typeface="Montserrat"/>
                <a:sym typeface="Montserrat"/>
              </a:defRPr>
            </a:lvl3pPr>
            <a:lvl4pPr lvl="3">
              <a:buNone/>
              <a:defRPr sz="9600" b="1">
                <a:solidFill>
                  <a:srgbClr val="0B5394"/>
                </a:solidFill>
                <a:latin typeface="Montserrat"/>
                <a:ea typeface="Montserrat"/>
                <a:cs typeface="Montserrat"/>
                <a:sym typeface="Montserrat"/>
              </a:defRPr>
            </a:lvl4pPr>
            <a:lvl5pPr lvl="4">
              <a:buNone/>
              <a:defRPr sz="9600" b="1">
                <a:solidFill>
                  <a:srgbClr val="0B5394"/>
                </a:solidFill>
                <a:latin typeface="Montserrat"/>
                <a:ea typeface="Montserrat"/>
                <a:cs typeface="Montserrat"/>
                <a:sym typeface="Montserrat"/>
              </a:defRPr>
            </a:lvl5pPr>
            <a:lvl6pPr lvl="5">
              <a:buNone/>
              <a:defRPr sz="9600" b="1">
                <a:solidFill>
                  <a:srgbClr val="0B5394"/>
                </a:solidFill>
                <a:latin typeface="Montserrat"/>
                <a:ea typeface="Montserrat"/>
                <a:cs typeface="Montserrat"/>
                <a:sym typeface="Montserrat"/>
              </a:defRPr>
            </a:lvl6pPr>
            <a:lvl7pPr lvl="6">
              <a:buNone/>
              <a:defRPr sz="9600" b="1">
                <a:solidFill>
                  <a:srgbClr val="0B5394"/>
                </a:solidFill>
                <a:latin typeface="Montserrat"/>
                <a:ea typeface="Montserrat"/>
                <a:cs typeface="Montserrat"/>
                <a:sym typeface="Montserrat"/>
              </a:defRPr>
            </a:lvl7pPr>
            <a:lvl8pPr lvl="7">
              <a:buNone/>
              <a:defRPr sz="9600" b="1">
                <a:solidFill>
                  <a:srgbClr val="0B5394"/>
                </a:solidFill>
                <a:latin typeface="Montserrat"/>
                <a:ea typeface="Montserrat"/>
                <a:cs typeface="Montserrat"/>
                <a:sym typeface="Montserrat"/>
              </a:defRPr>
            </a:lvl8pPr>
            <a:lvl9pPr lvl="8">
              <a:buNone/>
              <a:defRPr sz="9600" b="1">
                <a:solidFill>
                  <a:srgbClr val="0B5394"/>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‹N°›</a:t>
            </a:fld>
            <a:endParaRPr/>
          </a:p>
        </p:txBody>
      </p:sp>
      <p:sp>
        <p:nvSpPr>
          <p:cNvPr id="8" name="Google Shape;8;p1"/>
          <p:cNvSpPr txBox="1">
            <a:spLocks noGrp="1"/>
          </p:cNvSpPr>
          <p:nvPr>
            <p:ph type="title"/>
          </p:nvPr>
        </p:nvSpPr>
        <p:spPr>
          <a:xfrm>
            <a:off x="203875" y="2169000"/>
            <a:ext cx="1712400" cy="1143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https://openclassrooms.com/courses/dynamisez-vos-sites-web-avec-javascript"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hyperlink" Target="https://developer.mozilla.org/en-US/docs/Learn/JavaScript/First_steps" TargetMode="External"/><Relationship Id="rId4" Type="http://schemas.openxmlformats.org/officeDocument/2006/relationships/hyperlink" Target="https://www.grafikart.fr/formations/debuter-javascrip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hyperlink" Target="https://bit.ly/2t4SaKk" TargetMode="Externa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w3schools.com/cssref/default.asp"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w3schools.com/tags/default.asp"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ametmax.com/quest-ce-que-javascript-et-a-quoi-ca-sert/"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a:t>
            </a:fld>
            <a:endParaRPr/>
          </a:p>
        </p:txBody>
      </p:sp>
      <p:pic>
        <p:nvPicPr>
          <p:cNvPr id="1531" name="Google Shape;1531;p13"/>
          <p:cNvPicPr preferRelativeResize="0"/>
          <p:nvPr/>
        </p:nvPicPr>
        <p:blipFill>
          <a:blip r:embed="rId3">
            <a:alphaModFix/>
          </a:blip>
          <a:stretch>
            <a:fillRect/>
          </a:stretch>
        </p:blipFill>
        <p:spPr>
          <a:xfrm>
            <a:off x="-18200" y="0"/>
            <a:ext cx="10221202" cy="68675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22"/>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1607" name="Google Shape;1607;p22"/>
          <p:cNvSpPr txBox="1">
            <a:spLocks noGrp="1"/>
          </p:cNvSpPr>
          <p:nvPr>
            <p:ph type="ctrTitle" idx="4294967295"/>
          </p:nvPr>
        </p:nvSpPr>
        <p:spPr>
          <a:xfrm>
            <a:off x="1721275" y="627975"/>
            <a:ext cx="76650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a:t>Lien utiles</a:t>
            </a:r>
            <a:endParaRPr sz="4600"/>
          </a:p>
        </p:txBody>
      </p:sp>
      <p:sp>
        <p:nvSpPr>
          <p:cNvPr id="1608" name="Google Shape;1608;p22"/>
          <p:cNvSpPr txBox="1"/>
          <p:nvPr/>
        </p:nvSpPr>
        <p:spPr>
          <a:xfrm>
            <a:off x="925500" y="2213525"/>
            <a:ext cx="7293000" cy="30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La bible :</a:t>
            </a:r>
            <a:endParaRPr sz="2400">
              <a:solidFill>
                <a:srgbClr val="FFFFFF"/>
              </a:solidFill>
            </a:endParaRPr>
          </a:p>
          <a:p>
            <a:pPr marL="0" lvl="0" indent="0" algn="ctr" rtl="0">
              <a:spcBef>
                <a:spcPts val="0"/>
              </a:spcBef>
              <a:spcAft>
                <a:spcPts val="0"/>
              </a:spcAft>
              <a:buNone/>
            </a:pPr>
            <a:r>
              <a:rPr lang="en" u="sng">
                <a:solidFill>
                  <a:schemeClr val="hlink"/>
                </a:solidFill>
                <a:hlinkClick r:id="rId3"/>
              </a:rPr>
              <a:t>https://openclassrooms.com/courses/dynamisez-vos-sites-web-avec-javascript</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sz="2400">
                <a:solidFill>
                  <a:srgbClr val="FFFFFF"/>
                </a:solidFill>
              </a:rPr>
              <a:t>Un youtuber vraiment compétent :</a:t>
            </a:r>
            <a:endParaRPr sz="2400">
              <a:solidFill>
                <a:srgbClr val="FFFFFF"/>
              </a:solidFill>
            </a:endParaRPr>
          </a:p>
          <a:p>
            <a:pPr marL="0" lvl="0" indent="0" algn="ctr" rtl="0">
              <a:spcBef>
                <a:spcPts val="0"/>
              </a:spcBef>
              <a:spcAft>
                <a:spcPts val="0"/>
              </a:spcAft>
              <a:buNone/>
            </a:pPr>
            <a:r>
              <a:rPr lang="en" u="sng">
                <a:solidFill>
                  <a:schemeClr val="hlink"/>
                </a:solidFill>
                <a:hlinkClick r:id="rId4"/>
              </a:rPr>
              <a:t>https://www.grafikart.fr/formations/debuter-javascript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en" sz="2400">
                <a:solidFill>
                  <a:srgbClr val="FFFFFF"/>
                </a:solidFill>
              </a:rPr>
              <a:t>La doc de Mozilla :</a:t>
            </a:r>
            <a:endParaRPr sz="2400">
              <a:solidFill>
                <a:srgbClr val="FFFFFF"/>
              </a:solidFill>
            </a:endParaRPr>
          </a:p>
          <a:p>
            <a:pPr marL="0" lvl="0" indent="0" algn="ctr" rtl="0">
              <a:spcBef>
                <a:spcPts val="0"/>
              </a:spcBef>
              <a:spcAft>
                <a:spcPts val="0"/>
              </a:spcAft>
              <a:buNone/>
            </a:pPr>
            <a:r>
              <a:rPr lang="en" u="sng">
                <a:solidFill>
                  <a:schemeClr val="hlink"/>
                </a:solidFill>
                <a:hlinkClick r:id="rId5"/>
              </a:rPr>
              <a:t>https://developer.mozilla.org/en-US/docs/Learn/JavaScript/First_steps</a:t>
            </a:r>
            <a:endParaRPr/>
          </a:p>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3"/>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0B5394"/>
                </a:solidFill>
              </a:rPr>
              <a:t>11</a:t>
            </a:fld>
            <a:endParaRPr>
              <a:solidFill>
                <a:srgbClr val="0B5394"/>
              </a:solidFill>
            </a:endParaRPr>
          </a:p>
        </p:txBody>
      </p:sp>
      <p:sp>
        <p:nvSpPr>
          <p:cNvPr id="1614" name="Google Shape;1614;p23"/>
          <p:cNvSpPr txBox="1">
            <a:spLocks noGrp="1"/>
          </p:cNvSpPr>
          <p:nvPr>
            <p:ph type="ctrTitle" idx="4294967295"/>
          </p:nvPr>
        </p:nvSpPr>
        <p:spPr>
          <a:xfrm>
            <a:off x="1371600" y="338101"/>
            <a:ext cx="77724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Frameworks</a:t>
            </a:r>
            <a:endParaRPr sz="7200"/>
          </a:p>
        </p:txBody>
      </p:sp>
      <p:pic>
        <p:nvPicPr>
          <p:cNvPr id="1615" name="Google Shape;1615;p23"/>
          <p:cNvPicPr preferRelativeResize="0"/>
          <p:nvPr/>
        </p:nvPicPr>
        <p:blipFill>
          <a:blip r:embed="rId3">
            <a:alphaModFix/>
          </a:blip>
          <a:stretch>
            <a:fillRect/>
          </a:stretch>
        </p:blipFill>
        <p:spPr>
          <a:xfrm>
            <a:off x="0" y="1874100"/>
            <a:ext cx="9144000" cy="5212500"/>
          </a:xfrm>
          <a:prstGeom prst="rect">
            <a:avLst/>
          </a:prstGeom>
          <a:noFill/>
          <a:ln>
            <a:noFill/>
          </a:ln>
        </p:spPr>
      </p:pic>
      <p:sp>
        <p:nvSpPr>
          <p:cNvPr id="1616" name="Google Shape;1616;p23"/>
          <p:cNvSpPr txBox="1"/>
          <p:nvPr/>
        </p:nvSpPr>
        <p:spPr>
          <a:xfrm>
            <a:off x="419400" y="1910600"/>
            <a:ext cx="7929900" cy="34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pic>
        <p:nvPicPr>
          <p:cNvPr id="1617" name="Google Shape;1617;p23"/>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18" name="Google Shape;1618;p23"/>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2</a:t>
            </a:r>
            <a:endParaRPr sz="1800"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pic>
        <p:nvPicPr>
          <p:cNvPr id="1623" name="Google Shape;1623;p24"/>
          <p:cNvPicPr preferRelativeResize="0"/>
          <p:nvPr/>
        </p:nvPicPr>
        <p:blipFill>
          <a:blip r:embed="rId3">
            <a:alphaModFix/>
          </a:blip>
          <a:stretch>
            <a:fillRect/>
          </a:stretch>
        </p:blipFill>
        <p:spPr>
          <a:xfrm>
            <a:off x="-13850" y="-10"/>
            <a:ext cx="9171677" cy="7337361"/>
          </a:xfrm>
          <a:prstGeom prst="rect">
            <a:avLst/>
          </a:prstGeom>
          <a:noFill/>
          <a:ln>
            <a:noFill/>
          </a:ln>
        </p:spPr>
      </p:pic>
      <p:sp>
        <p:nvSpPr>
          <p:cNvPr id="1624" name="Google Shape;1624;p24"/>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25"/>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0B5394"/>
                </a:solidFill>
              </a:rPr>
              <a:t>13</a:t>
            </a:fld>
            <a:endParaRPr>
              <a:solidFill>
                <a:srgbClr val="0B5394"/>
              </a:solidFill>
            </a:endParaRPr>
          </a:p>
        </p:txBody>
      </p:sp>
      <p:sp>
        <p:nvSpPr>
          <p:cNvPr id="1630" name="Google Shape;1630;p25"/>
          <p:cNvSpPr txBox="1">
            <a:spLocks noGrp="1"/>
          </p:cNvSpPr>
          <p:nvPr>
            <p:ph type="ctrTitle" idx="4294967295"/>
          </p:nvPr>
        </p:nvSpPr>
        <p:spPr>
          <a:xfrm>
            <a:off x="1371600" y="338101"/>
            <a:ext cx="77724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ANGULAR</a:t>
            </a:r>
            <a:endParaRPr sz="7200"/>
          </a:p>
        </p:txBody>
      </p:sp>
      <p:pic>
        <p:nvPicPr>
          <p:cNvPr id="1631" name="Google Shape;1631;p25"/>
          <p:cNvPicPr preferRelativeResize="0"/>
          <p:nvPr/>
        </p:nvPicPr>
        <p:blipFill>
          <a:blip r:embed="rId3">
            <a:alphaModFix/>
          </a:blip>
          <a:stretch>
            <a:fillRect/>
          </a:stretch>
        </p:blipFill>
        <p:spPr>
          <a:xfrm>
            <a:off x="0" y="1874100"/>
            <a:ext cx="9144000" cy="5212500"/>
          </a:xfrm>
          <a:prstGeom prst="rect">
            <a:avLst/>
          </a:prstGeom>
          <a:noFill/>
          <a:ln>
            <a:noFill/>
          </a:ln>
        </p:spPr>
      </p:pic>
      <p:pic>
        <p:nvPicPr>
          <p:cNvPr id="1632" name="Google Shape;1632;p25"/>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33" name="Google Shape;1633;p25"/>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2</a:t>
            </a:r>
            <a:endParaRPr sz="1800" b="1">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pic>
        <p:nvPicPr>
          <p:cNvPr id="1638" name="Google Shape;1638;p26"/>
          <p:cNvPicPr preferRelativeResize="0"/>
          <p:nvPr/>
        </p:nvPicPr>
        <p:blipFill>
          <a:blip r:embed="rId3">
            <a:alphaModFix/>
          </a:blip>
          <a:stretch>
            <a:fillRect/>
          </a:stretch>
        </p:blipFill>
        <p:spPr>
          <a:xfrm>
            <a:off x="-1886450" y="-76200"/>
            <a:ext cx="12192000" cy="6934199"/>
          </a:xfrm>
          <a:prstGeom prst="rect">
            <a:avLst/>
          </a:prstGeom>
          <a:noFill/>
          <a:ln>
            <a:noFill/>
          </a:ln>
        </p:spPr>
      </p:pic>
      <p:sp>
        <p:nvSpPr>
          <p:cNvPr id="1639" name="Google Shape;1639;p26"/>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14</a:t>
            </a:fld>
            <a:endParaRPr>
              <a:solidFill>
                <a:srgbClr val="9FC5E8"/>
              </a:solidFill>
            </a:endParaRPr>
          </a:p>
        </p:txBody>
      </p:sp>
      <p:sp>
        <p:nvSpPr>
          <p:cNvPr id="1640" name="Google Shape;1640;p26"/>
          <p:cNvSpPr txBox="1">
            <a:spLocks noGrp="1"/>
          </p:cNvSpPr>
          <p:nvPr>
            <p:ph type="sldNum" idx="12"/>
          </p:nvPr>
        </p:nvSpPr>
        <p:spPr>
          <a:xfrm>
            <a:off x="228600" y="2593800"/>
            <a:ext cx="91440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WEB </a:t>
            </a:r>
            <a:endParaRPr sz="4800"/>
          </a:p>
          <a:p>
            <a:pPr marL="0" lvl="0" indent="0" algn="l" rtl="0">
              <a:spcBef>
                <a:spcPts val="0"/>
              </a:spcBef>
              <a:spcAft>
                <a:spcPts val="0"/>
              </a:spcAft>
              <a:buNone/>
            </a:pPr>
            <a:r>
              <a:rPr lang="en" sz="4800"/>
              <a:t>COMPONENTS</a:t>
            </a:r>
            <a:endParaRPr sz="4800">
              <a:solidFill>
                <a:srgbClr val="9FC5E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27"/>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15</a:t>
            </a:fld>
            <a:endParaRPr>
              <a:solidFill>
                <a:srgbClr val="9FC5E8"/>
              </a:solidFill>
            </a:endParaRPr>
          </a:p>
        </p:txBody>
      </p:sp>
      <p:sp>
        <p:nvSpPr>
          <p:cNvPr id="1646" name="Google Shape;1646;p27"/>
          <p:cNvSpPr txBox="1">
            <a:spLocks noGrp="1"/>
          </p:cNvSpPr>
          <p:nvPr>
            <p:ph type="ctrTitle" idx="4294967295"/>
          </p:nvPr>
        </p:nvSpPr>
        <p:spPr>
          <a:xfrm>
            <a:off x="2970175" y="4143133"/>
            <a:ext cx="5792700"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SUJET ET </a:t>
            </a:r>
            <a:endParaRPr/>
          </a:p>
          <a:p>
            <a:pPr marL="0" lvl="0" indent="0" algn="l" rtl="0">
              <a:spcBef>
                <a:spcPts val="0"/>
              </a:spcBef>
              <a:spcAft>
                <a:spcPts val="0"/>
              </a:spcAft>
              <a:buNone/>
            </a:pPr>
            <a:r>
              <a:rPr lang="en"/>
              <a:t>OBJECTIFS</a:t>
            </a:r>
            <a:endParaRPr/>
          </a:p>
        </p:txBody>
      </p:sp>
      <p:pic>
        <p:nvPicPr>
          <p:cNvPr id="1647" name="Google Shape;1647;p27"/>
          <p:cNvPicPr preferRelativeResize="0"/>
          <p:nvPr/>
        </p:nvPicPr>
        <p:blipFill>
          <a:blip r:embed="rId3">
            <a:alphaModFix/>
          </a:blip>
          <a:stretch>
            <a:fillRect/>
          </a:stretch>
        </p:blipFill>
        <p:spPr>
          <a:xfrm>
            <a:off x="4869075" y="2786125"/>
            <a:ext cx="4038600" cy="2867025"/>
          </a:xfrm>
          <a:prstGeom prst="rect">
            <a:avLst/>
          </a:prstGeom>
          <a:noFill/>
          <a:ln>
            <a:noFill/>
          </a:ln>
        </p:spPr>
      </p:pic>
      <p:sp>
        <p:nvSpPr>
          <p:cNvPr id="1648" name="Google Shape;1648;p27"/>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Approche modulaire </a:t>
            </a:r>
            <a:endParaRPr sz="2400">
              <a:solidFill>
                <a:srgbClr val="073763"/>
              </a:solidFill>
            </a:endParaRPr>
          </a:p>
        </p:txBody>
      </p:sp>
      <p:sp>
        <p:nvSpPr>
          <p:cNvPr id="1649" name="Google Shape;1649;p27"/>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sp>
        <p:nvSpPr>
          <p:cNvPr id="1650" name="Google Shape;1650;p27"/>
          <p:cNvSpPr txBox="1">
            <a:spLocks noGrp="1"/>
          </p:cNvSpPr>
          <p:nvPr>
            <p:ph type="ctrTitle" idx="4294967295"/>
          </p:nvPr>
        </p:nvSpPr>
        <p:spPr>
          <a:xfrm>
            <a:off x="0" y="3810000"/>
            <a:ext cx="4869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Comment découper</a:t>
            </a:r>
            <a:endParaRPr sz="2400">
              <a:solidFill>
                <a:srgbClr val="073763"/>
              </a:solidFill>
            </a:endParaRPr>
          </a:p>
          <a:p>
            <a:pPr marL="0" lvl="0" indent="0" algn="ctr" rtl="0">
              <a:spcBef>
                <a:spcPts val="0"/>
              </a:spcBef>
              <a:spcAft>
                <a:spcPts val="0"/>
              </a:spcAft>
              <a:buNone/>
            </a:pPr>
            <a:r>
              <a:rPr lang="en" sz="2400">
                <a:solidFill>
                  <a:srgbClr val="073763"/>
                </a:solidFill>
              </a:rPr>
              <a:t>cette page ?</a:t>
            </a:r>
            <a:endParaRPr sz="2400">
              <a:solidFill>
                <a:srgbClr val="07376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28"/>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16</a:t>
            </a:fld>
            <a:endParaRPr>
              <a:solidFill>
                <a:srgbClr val="9FC5E8"/>
              </a:solidFill>
            </a:endParaRPr>
          </a:p>
        </p:txBody>
      </p:sp>
      <p:pic>
        <p:nvPicPr>
          <p:cNvPr id="1656" name="Google Shape;1656;p28"/>
          <p:cNvPicPr preferRelativeResize="0"/>
          <p:nvPr/>
        </p:nvPicPr>
        <p:blipFill>
          <a:blip r:embed="rId3">
            <a:alphaModFix/>
          </a:blip>
          <a:stretch>
            <a:fillRect/>
          </a:stretch>
        </p:blipFill>
        <p:spPr>
          <a:xfrm>
            <a:off x="4869075" y="2786125"/>
            <a:ext cx="4038600" cy="2867025"/>
          </a:xfrm>
          <a:prstGeom prst="rect">
            <a:avLst/>
          </a:prstGeom>
          <a:noFill/>
          <a:ln>
            <a:noFill/>
          </a:ln>
        </p:spPr>
      </p:pic>
      <p:sp>
        <p:nvSpPr>
          <p:cNvPr id="1657" name="Google Shape;1657;p28"/>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Approche modulaire </a:t>
            </a:r>
            <a:endParaRPr sz="2400">
              <a:solidFill>
                <a:srgbClr val="073763"/>
              </a:solidFill>
            </a:endParaRPr>
          </a:p>
        </p:txBody>
      </p:sp>
      <p:sp>
        <p:nvSpPr>
          <p:cNvPr id="1658" name="Google Shape;1658;p28"/>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pic>
        <p:nvPicPr>
          <p:cNvPr id="1659" name="Google Shape;1659;p28"/>
          <p:cNvPicPr preferRelativeResize="0"/>
          <p:nvPr/>
        </p:nvPicPr>
        <p:blipFill>
          <a:blip r:embed="rId4">
            <a:alphaModFix/>
          </a:blip>
          <a:stretch>
            <a:fillRect/>
          </a:stretch>
        </p:blipFill>
        <p:spPr>
          <a:xfrm>
            <a:off x="152400" y="3795775"/>
            <a:ext cx="981075" cy="847725"/>
          </a:xfrm>
          <a:prstGeom prst="rect">
            <a:avLst/>
          </a:prstGeom>
          <a:noFill/>
          <a:ln>
            <a:noFill/>
          </a:ln>
        </p:spPr>
      </p:pic>
      <p:pic>
        <p:nvPicPr>
          <p:cNvPr id="1660" name="Google Shape;1660;p28"/>
          <p:cNvPicPr preferRelativeResize="0"/>
          <p:nvPr/>
        </p:nvPicPr>
        <p:blipFill>
          <a:blip r:embed="rId5">
            <a:alphaModFix/>
          </a:blip>
          <a:stretch>
            <a:fillRect/>
          </a:stretch>
        </p:blipFill>
        <p:spPr>
          <a:xfrm>
            <a:off x="1798225" y="3900550"/>
            <a:ext cx="904875" cy="638175"/>
          </a:xfrm>
          <a:prstGeom prst="rect">
            <a:avLst/>
          </a:prstGeom>
          <a:noFill/>
          <a:ln>
            <a:noFill/>
          </a:ln>
        </p:spPr>
      </p:pic>
      <p:pic>
        <p:nvPicPr>
          <p:cNvPr id="1661" name="Google Shape;1661;p28"/>
          <p:cNvPicPr preferRelativeResize="0"/>
          <p:nvPr/>
        </p:nvPicPr>
        <p:blipFill>
          <a:blip r:embed="rId6">
            <a:alphaModFix/>
          </a:blip>
          <a:stretch>
            <a:fillRect/>
          </a:stretch>
        </p:blipFill>
        <p:spPr>
          <a:xfrm>
            <a:off x="3371750" y="4096088"/>
            <a:ext cx="752475" cy="247075"/>
          </a:xfrm>
          <a:prstGeom prst="rect">
            <a:avLst/>
          </a:prstGeom>
          <a:noFill/>
          <a:ln>
            <a:noFill/>
          </a:ln>
        </p:spPr>
      </p:pic>
      <p:sp>
        <p:nvSpPr>
          <p:cNvPr id="1662" name="Google Shape;1662;p28"/>
          <p:cNvSpPr txBox="1">
            <a:spLocks noGrp="1"/>
          </p:cNvSpPr>
          <p:nvPr>
            <p:ph type="ctrTitle" idx="4294967295"/>
          </p:nvPr>
        </p:nvSpPr>
        <p:spPr>
          <a:xfrm>
            <a:off x="1087664" y="3733788"/>
            <a:ext cx="7524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073763"/>
                </a:solidFill>
              </a:rPr>
              <a:t>+</a:t>
            </a:r>
            <a:endParaRPr sz="4800">
              <a:solidFill>
                <a:srgbClr val="073763"/>
              </a:solidFill>
            </a:endParaRPr>
          </a:p>
        </p:txBody>
      </p:sp>
      <p:sp>
        <p:nvSpPr>
          <p:cNvPr id="1663" name="Google Shape;1663;p28"/>
          <p:cNvSpPr txBox="1">
            <a:spLocks noGrp="1"/>
          </p:cNvSpPr>
          <p:nvPr>
            <p:ph type="ctrTitle" idx="4294967295"/>
          </p:nvPr>
        </p:nvSpPr>
        <p:spPr>
          <a:xfrm>
            <a:off x="2663164" y="3719425"/>
            <a:ext cx="7524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073763"/>
                </a:solidFill>
              </a:rPr>
              <a:t>+</a:t>
            </a:r>
            <a:endParaRPr sz="4800">
              <a:solidFill>
                <a:srgbClr val="073763"/>
              </a:solidFill>
            </a:endParaRPr>
          </a:p>
        </p:txBody>
      </p:sp>
      <p:sp>
        <p:nvSpPr>
          <p:cNvPr id="1664" name="Google Shape;1664;p28"/>
          <p:cNvSpPr txBox="1">
            <a:spLocks noGrp="1"/>
          </p:cNvSpPr>
          <p:nvPr>
            <p:ph type="ctrTitle" idx="4294967295"/>
          </p:nvPr>
        </p:nvSpPr>
        <p:spPr>
          <a:xfrm>
            <a:off x="4107689" y="3719413"/>
            <a:ext cx="7524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073763"/>
                </a:solidFill>
              </a:rPr>
              <a:t>=</a:t>
            </a:r>
            <a:endParaRPr sz="4800">
              <a:solidFill>
                <a:srgbClr val="07376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29"/>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17</a:t>
            </a:fld>
            <a:endParaRPr>
              <a:solidFill>
                <a:srgbClr val="9FC5E8"/>
              </a:solidFill>
            </a:endParaRPr>
          </a:p>
        </p:txBody>
      </p:sp>
      <p:sp>
        <p:nvSpPr>
          <p:cNvPr id="1670" name="Google Shape;1670;p29"/>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Approche modulaire </a:t>
            </a:r>
            <a:endParaRPr sz="2400">
              <a:solidFill>
                <a:srgbClr val="073763"/>
              </a:solidFill>
            </a:endParaRPr>
          </a:p>
        </p:txBody>
      </p:sp>
      <p:sp>
        <p:nvSpPr>
          <p:cNvPr id="1671" name="Google Shape;1671;p29"/>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pic>
        <p:nvPicPr>
          <p:cNvPr id="1672" name="Google Shape;1672;p29"/>
          <p:cNvPicPr preferRelativeResize="0"/>
          <p:nvPr/>
        </p:nvPicPr>
        <p:blipFill>
          <a:blip r:embed="rId3">
            <a:alphaModFix/>
          </a:blip>
          <a:stretch>
            <a:fillRect/>
          </a:stretch>
        </p:blipFill>
        <p:spPr>
          <a:xfrm>
            <a:off x="3604675" y="3017525"/>
            <a:ext cx="5421425" cy="2548350"/>
          </a:xfrm>
          <a:prstGeom prst="rect">
            <a:avLst/>
          </a:prstGeom>
          <a:noFill/>
          <a:ln>
            <a:noFill/>
          </a:ln>
        </p:spPr>
      </p:pic>
      <p:sp>
        <p:nvSpPr>
          <p:cNvPr id="1673" name="Google Shape;1673;p29"/>
          <p:cNvSpPr txBox="1">
            <a:spLocks noGrp="1"/>
          </p:cNvSpPr>
          <p:nvPr>
            <p:ph type="ctrTitle" idx="4294967295"/>
          </p:nvPr>
        </p:nvSpPr>
        <p:spPr>
          <a:xfrm>
            <a:off x="0" y="3574200"/>
            <a:ext cx="36048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Et en vrai, </a:t>
            </a:r>
            <a:endParaRPr sz="2400">
              <a:solidFill>
                <a:srgbClr val="073763"/>
              </a:solidFill>
            </a:endParaRPr>
          </a:p>
          <a:p>
            <a:pPr marL="0" lvl="0" indent="0" algn="ctr" rtl="0">
              <a:spcBef>
                <a:spcPts val="0"/>
              </a:spcBef>
              <a:spcAft>
                <a:spcPts val="0"/>
              </a:spcAft>
              <a:buNone/>
            </a:pPr>
            <a:r>
              <a:rPr lang="en" sz="2400">
                <a:solidFill>
                  <a:srgbClr val="073763"/>
                </a:solidFill>
              </a:rPr>
              <a:t>on fait comment?</a:t>
            </a:r>
            <a:endParaRPr sz="2400">
              <a:solidFill>
                <a:srgbClr val="07376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30"/>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18</a:t>
            </a:fld>
            <a:endParaRPr>
              <a:solidFill>
                <a:srgbClr val="9FC5E8"/>
              </a:solidFill>
            </a:endParaRPr>
          </a:p>
        </p:txBody>
      </p:sp>
      <p:sp>
        <p:nvSpPr>
          <p:cNvPr id="1679" name="Google Shape;1679;p30"/>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Approche modulaire</a:t>
            </a:r>
            <a:endParaRPr sz="2400">
              <a:solidFill>
                <a:srgbClr val="073763"/>
              </a:solidFill>
            </a:endParaRPr>
          </a:p>
        </p:txBody>
      </p:sp>
      <p:sp>
        <p:nvSpPr>
          <p:cNvPr id="1680" name="Google Shape;1680;p30"/>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pic>
        <p:nvPicPr>
          <p:cNvPr id="1681" name="Google Shape;1681;p30"/>
          <p:cNvPicPr preferRelativeResize="0"/>
          <p:nvPr/>
        </p:nvPicPr>
        <p:blipFill>
          <a:blip r:embed="rId3">
            <a:alphaModFix/>
          </a:blip>
          <a:stretch>
            <a:fillRect/>
          </a:stretch>
        </p:blipFill>
        <p:spPr>
          <a:xfrm>
            <a:off x="569850" y="2695075"/>
            <a:ext cx="8043400" cy="313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31"/>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19</a:t>
            </a:fld>
            <a:endParaRPr>
              <a:solidFill>
                <a:srgbClr val="9FC5E8"/>
              </a:solidFill>
            </a:endParaRPr>
          </a:p>
        </p:txBody>
      </p:sp>
      <p:sp>
        <p:nvSpPr>
          <p:cNvPr id="1687" name="Google Shape;1687;p31"/>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solidFill>
                  <a:srgbClr val="073763"/>
                </a:solidFill>
              </a:rPr>
              <a:t>Approche modulaire</a:t>
            </a:r>
            <a:endParaRPr sz="2400">
              <a:solidFill>
                <a:srgbClr val="073763"/>
              </a:solidFill>
            </a:endParaRPr>
          </a:p>
          <a:p>
            <a:pPr marL="0" lvl="0" indent="0" algn="ctr" rtl="0">
              <a:spcBef>
                <a:spcPts val="0"/>
              </a:spcBef>
              <a:spcAft>
                <a:spcPts val="0"/>
              </a:spcAft>
              <a:buNone/>
            </a:pPr>
            <a:endParaRPr sz="2400">
              <a:solidFill>
                <a:srgbClr val="073763"/>
              </a:solidFill>
            </a:endParaRPr>
          </a:p>
        </p:txBody>
      </p:sp>
      <p:sp>
        <p:nvSpPr>
          <p:cNvPr id="1688" name="Google Shape;1688;p31"/>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pic>
        <p:nvPicPr>
          <p:cNvPr id="1689" name="Google Shape;1689;p31"/>
          <p:cNvPicPr preferRelativeResize="0"/>
          <p:nvPr/>
        </p:nvPicPr>
        <p:blipFill>
          <a:blip r:embed="rId3">
            <a:alphaModFix/>
          </a:blip>
          <a:stretch>
            <a:fillRect/>
          </a:stretch>
        </p:blipFill>
        <p:spPr>
          <a:xfrm>
            <a:off x="558400" y="2695075"/>
            <a:ext cx="8054850" cy="3132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4"/>
          <p:cNvSpPr txBox="1">
            <a:spLocks noGrp="1"/>
          </p:cNvSpPr>
          <p:nvPr>
            <p:ph type="ctrTitle" idx="4294967295"/>
          </p:nvPr>
        </p:nvSpPr>
        <p:spPr>
          <a:xfrm>
            <a:off x="2664950" y="-131349"/>
            <a:ext cx="5571300" cy="139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0">
                <a:solidFill>
                  <a:srgbClr val="9FC5E8"/>
                </a:solidFill>
              </a:rPr>
              <a:t>HELLO!</a:t>
            </a:r>
            <a:endParaRPr sz="11000">
              <a:solidFill>
                <a:srgbClr val="9FC5E8"/>
              </a:solidFill>
            </a:endParaRPr>
          </a:p>
        </p:txBody>
      </p:sp>
      <p:sp>
        <p:nvSpPr>
          <p:cNvPr id="1537" name="Google Shape;1537;p14"/>
          <p:cNvSpPr txBox="1">
            <a:spLocks noGrp="1"/>
          </p:cNvSpPr>
          <p:nvPr>
            <p:ph type="subTitle" idx="4294967295"/>
          </p:nvPr>
        </p:nvSpPr>
        <p:spPr>
          <a:xfrm>
            <a:off x="5262000" y="2507437"/>
            <a:ext cx="5571300" cy="170751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2400" b="1" dirty="0"/>
              <a:t>Youssef Mekouar</a:t>
            </a:r>
          </a:p>
          <a:p>
            <a:pPr marL="0" lvl="0" indent="0" algn="l" rtl="0">
              <a:spcBef>
                <a:spcPts val="600"/>
              </a:spcBef>
              <a:spcAft>
                <a:spcPts val="0"/>
              </a:spcAft>
              <a:buClr>
                <a:schemeClr val="dk1"/>
              </a:buClr>
              <a:buSzPts val="1100"/>
              <a:buFont typeface="Arial"/>
              <a:buNone/>
            </a:pPr>
            <a:r>
              <a:rPr lang="fr-FR" sz="2400" b="1" dirty="0"/>
              <a:t>Doctorant</a:t>
            </a:r>
            <a:r>
              <a:rPr lang="fr-FR" sz="2400" dirty="0"/>
              <a:t> en informatique</a:t>
            </a:r>
            <a:endParaRPr lang="fr-FR" sz="2400" b="1" dirty="0"/>
          </a:p>
          <a:p>
            <a:pPr marL="0" lvl="0" indent="0" algn="l" rtl="0">
              <a:spcBef>
                <a:spcPts val="600"/>
              </a:spcBef>
              <a:spcAft>
                <a:spcPts val="0"/>
              </a:spcAft>
              <a:buClr>
                <a:schemeClr val="dk1"/>
              </a:buClr>
              <a:buSzPts val="1100"/>
              <a:buFont typeface="Arial"/>
              <a:buNone/>
            </a:pPr>
            <a:r>
              <a:rPr lang="en" sz="2000" b="1" i="1" dirty="0" err="1"/>
              <a:t>Ingénieur</a:t>
            </a:r>
            <a:r>
              <a:rPr lang="en" sz="2000" b="1" i="1" dirty="0"/>
              <a:t> </a:t>
            </a:r>
            <a:r>
              <a:rPr lang="en" sz="2000" b="1" i="1" dirty="0" err="1"/>
              <a:t>en</a:t>
            </a:r>
            <a:r>
              <a:rPr lang="en" sz="2000" b="1" i="1" dirty="0"/>
              <a:t> </a:t>
            </a:r>
            <a:r>
              <a:rPr lang="en" sz="2000" b="1" i="1" dirty="0" err="1"/>
              <a:t>informatique</a:t>
            </a:r>
            <a:endParaRPr lang="en" sz="2000" b="1" i="1" dirty="0"/>
          </a:p>
          <a:p>
            <a:pPr marL="0" lvl="0" indent="0" algn="l" rtl="0">
              <a:spcBef>
                <a:spcPts val="600"/>
              </a:spcBef>
              <a:spcAft>
                <a:spcPts val="0"/>
              </a:spcAft>
              <a:buClr>
                <a:schemeClr val="dk1"/>
              </a:buClr>
              <a:buSzPts val="1100"/>
              <a:buFont typeface="Arial"/>
              <a:buNone/>
            </a:pPr>
            <a:r>
              <a:rPr lang="en" sz="2000" b="1" i="1" dirty="0" err="1"/>
              <a:t>Spécialité</a:t>
            </a:r>
            <a:r>
              <a:rPr lang="en" sz="2000" b="1" i="1" dirty="0"/>
              <a:t> WEB IA </a:t>
            </a:r>
            <a:endParaRPr sz="2400" b="1" dirty="0"/>
          </a:p>
        </p:txBody>
      </p:sp>
      <p:pic>
        <p:nvPicPr>
          <p:cNvPr id="1538" name="Google Shape;1538;p14" descr="photo-1434030216411-0b793f4b4173.jpg"/>
          <p:cNvPicPr preferRelativeResize="0"/>
          <p:nvPr/>
        </p:nvPicPr>
        <p:blipFill rotWithShape="1">
          <a:blip r:embed="rId3">
            <a:alphaModFix/>
          </a:blip>
          <a:srcRect l="28831" r="30600"/>
          <a:stretch/>
        </p:blipFill>
        <p:spPr>
          <a:xfrm>
            <a:off x="0" y="0"/>
            <a:ext cx="2086625" cy="6858000"/>
          </a:xfrm>
          <a:prstGeom prst="rect">
            <a:avLst/>
          </a:prstGeom>
          <a:noFill/>
          <a:ln>
            <a:noFill/>
          </a:ln>
        </p:spPr>
      </p:pic>
      <p:sp>
        <p:nvSpPr>
          <p:cNvPr id="1539" name="Google Shape;1539;p14"/>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FFFFFF"/>
                </a:solidFill>
              </a:rPr>
              <a:t>2</a:t>
            </a:fld>
            <a:endParaRPr>
              <a:solidFill>
                <a:srgbClr val="FFFFFF"/>
              </a:solidFill>
            </a:endParaRPr>
          </a:p>
        </p:txBody>
      </p:sp>
      <p:pic>
        <p:nvPicPr>
          <p:cNvPr id="2" name="Image 1">
            <a:extLst>
              <a:ext uri="{FF2B5EF4-FFF2-40B4-BE49-F238E27FC236}">
                <a16:creationId xmlns:a16="http://schemas.microsoft.com/office/drawing/2014/main" id="{2B760A44-EEEE-B541-8BC2-191CF256A8E2}"/>
              </a:ext>
            </a:extLst>
          </p:cNvPr>
          <p:cNvPicPr>
            <a:picLocks noChangeAspect="1"/>
          </p:cNvPicPr>
          <p:nvPr/>
        </p:nvPicPr>
        <p:blipFill>
          <a:blip r:embed="rId4"/>
          <a:stretch>
            <a:fillRect/>
          </a:stretch>
        </p:blipFill>
        <p:spPr>
          <a:xfrm>
            <a:off x="2985650" y="2506735"/>
            <a:ext cx="1436915" cy="14369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pic>
        <p:nvPicPr>
          <p:cNvPr id="1694" name="Google Shape;1694;p32"/>
          <p:cNvPicPr preferRelativeResize="0"/>
          <p:nvPr/>
        </p:nvPicPr>
        <p:blipFill>
          <a:blip r:embed="rId3">
            <a:alphaModFix/>
          </a:blip>
          <a:stretch>
            <a:fillRect/>
          </a:stretch>
        </p:blipFill>
        <p:spPr>
          <a:xfrm>
            <a:off x="0" y="0"/>
            <a:ext cx="12031049" cy="6858001"/>
          </a:xfrm>
          <a:prstGeom prst="rect">
            <a:avLst/>
          </a:prstGeom>
          <a:noFill/>
          <a:ln>
            <a:noFill/>
          </a:ln>
        </p:spPr>
      </p:pic>
      <p:sp>
        <p:nvSpPr>
          <p:cNvPr id="1695" name="Google Shape;1695;p32"/>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20</a:t>
            </a:fld>
            <a:endParaRPr>
              <a:solidFill>
                <a:srgbClr val="9FC5E8"/>
              </a:solidFill>
            </a:endParaRPr>
          </a:p>
        </p:txBody>
      </p:sp>
      <p:sp>
        <p:nvSpPr>
          <p:cNvPr id="1696" name="Google Shape;1696;p32"/>
          <p:cNvSpPr txBox="1">
            <a:spLocks noGrp="1"/>
          </p:cNvSpPr>
          <p:nvPr>
            <p:ph type="sldNum" idx="12"/>
          </p:nvPr>
        </p:nvSpPr>
        <p:spPr>
          <a:xfrm>
            <a:off x="4362100" y="2593800"/>
            <a:ext cx="91440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Angular</a:t>
            </a:r>
            <a:endParaRPr sz="4800"/>
          </a:p>
          <a:p>
            <a:pPr marL="0" lvl="0" indent="0" algn="l" rtl="0">
              <a:spcBef>
                <a:spcPts val="0"/>
              </a:spcBef>
              <a:spcAft>
                <a:spcPts val="0"/>
              </a:spcAft>
              <a:buNone/>
            </a:pPr>
            <a:r>
              <a:rPr lang="en" sz="4800"/>
              <a:t>Concepts</a:t>
            </a:r>
            <a:endParaRPr sz="4800"/>
          </a:p>
        </p:txBody>
      </p:sp>
      <p:pic>
        <p:nvPicPr>
          <p:cNvPr id="1697" name="Google Shape;1697;p32"/>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98" name="Google Shape;1698;p32"/>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1</a:t>
            </a:r>
            <a:endParaRPr sz="1800" b="1">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51"/>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0B5394"/>
                </a:solidFill>
              </a:rPr>
              <a:t>21</a:t>
            </a:fld>
            <a:endParaRPr>
              <a:solidFill>
                <a:srgbClr val="0B5394"/>
              </a:solidFill>
            </a:endParaRPr>
          </a:p>
        </p:txBody>
      </p:sp>
      <p:sp>
        <p:nvSpPr>
          <p:cNvPr id="1902" name="Google Shape;1902;p51"/>
          <p:cNvSpPr txBox="1">
            <a:spLocks noGrp="1"/>
          </p:cNvSpPr>
          <p:nvPr>
            <p:ph type="ctrTitle" idx="4294967295"/>
          </p:nvPr>
        </p:nvSpPr>
        <p:spPr>
          <a:xfrm>
            <a:off x="1644300" y="347101"/>
            <a:ext cx="7772400" cy="12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STARTER</a:t>
            </a:r>
            <a:endParaRPr sz="7200"/>
          </a:p>
        </p:txBody>
      </p:sp>
      <p:sp>
        <p:nvSpPr>
          <p:cNvPr id="1903" name="Google Shape;1903;p51"/>
          <p:cNvSpPr txBox="1">
            <a:spLocks noGrp="1"/>
          </p:cNvSpPr>
          <p:nvPr>
            <p:ph type="ctrTitle" idx="4294967295"/>
          </p:nvPr>
        </p:nvSpPr>
        <p:spPr>
          <a:xfrm>
            <a:off x="685800" y="2644475"/>
            <a:ext cx="7772400" cy="30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3600" b="0"/>
          </a:p>
          <a:p>
            <a:pPr marL="0" lvl="0" indent="0" algn="ctr" rtl="0">
              <a:spcBef>
                <a:spcPts val="0"/>
              </a:spcBef>
              <a:spcAft>
                <a:spcPts val="0"/>
              </a:spcAft>
              <a:buNone/>
            </a:pPr>
            <a:r>
              <a:rPr lang="en" sz="3600" b="0"/>
              <a:t>DEMO</a:t>
            </a:r>
            <a:endParaRPr sz="2400" b="0"/>
          </a:p>
        </p:txBody>
      </p:sp>
      <p:pic>
        <p:nvPicPr>
          <p:cNvPr id="1904" name="Google Shape;1904;p51"/>
          <p:cNvPicPr preferRelativeResize="0"/>
          <p:nvPr/>
        </p:nvPicPr>
        <p:blipFill>
          <a:blip r:embed="rId3">
            <a:alphaModFix/>
          </a:blip>
          <a:stretch>
            <a:fillRect/>
          </a:stretch>
        </p:blipFill>
        <p:spPr>
          <a:xfrm>
            <a:off x="8194900" y="6160972"/>
            <a:ext cx="1101499" cy="578300"/>
          </a:xfrm>
          <a:prstGeom prst="rect">
            <a:avLst/>
          </a:prstGeom>
          <a:noFill/>
          <a:ln>
            <a:noFill/>
          </a:ln>
        </p:spPr>
      </p:pic>
      <p:sp>
        <p:nvSpPr>
          <p:cNvPr id="1905" name="Google Shape;1905;p51"/>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2</a:t>
            </a:r>
            <a:endParaRPr sz="18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3"/>
                                        </p:tgtEl>
                                        <p:attrNameLst>
                                          <p:attrName>style.visibility</p:attrName>
                                        </p:attrNameLst>
                                      </p:cBhvr>
                                      <p:to>
                                        <p:strVal val="visible"/>
                                      </p:to>
                                    </p:set>
                                    <p:animEffect transition="in" filter="fade">
                                      <p:cBhvr>
                                        <p:cTn id="7" dur="1000"/>
                                        <p:tgtEl>
                                          <p:spTgt spid="1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52"/>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a:p>
        </p:txBody>
      </p:sp>
      <p:pic>
        <p:nvPicPr>
          <p:cNvPr id="1911" name="Google Shape;1911;p52"/>
          <p:cNvPicPr preferRelativeResize="0"/>
          <p:nvPr/>
        </p:nvPicPr>
        <p:blipFill>
          <a:blip r:embed="rId3">
            <a:alphaModFix/>
          </a:blip>
          <a:stretch>
            <a:fillRect/>
          </a:stretch>
        </p:blipFill>
        <p:spPr>
          <a:xfrm>
            <a:off x="1840077" y="-49475"/>
            <a:ext cx="6142348" cy="6907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5"/>
        <p:cNvGrpSpPr/>
        <p:nvPr/>
      </p:nvGrpSpPr>
      <p:grpSpPr>
        <a:xfrm>
          <a:off x="0" y="0"/>
          <a:ext cx="0" cy="0"/>
          <a:chOff x="0" y="0"/>
          <a:chExt cx="0" cy="0"/>
        </a:xfrm>
      </p:grpSpPr>
      <p:sp>
        <p:nvSpPr>
          <p:cNvPr id="1916" name="Google Shape;1916;p53"/>
          <p:cNvSpPr txBox="1">
            <a:spLocks noGrp="1"/>
          </p:cNvSpPr>
          <p:nvPr>
            <p:ph type="title" idx="4294967295"/>
          </p:nvPr>
        </p:nvSpPr>
        <p:spPr>
          <a:xfrm>
            <a:off x="208650" y="2281267"/>
            <a:ext cx="1909200" cy="20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WANT BIG IMPACT?</a:t>
            </a:r>
            <a:endParaRPr b="0"/>
          </a:p>
          <a:p>
            <a:pPr marL="0" lvl="0" indent="0" algn="l" rtl="0">
              <a:spcBef>
                <a:spcPts val="0"/>
              </a:spcBef>
              <a:spcAft>
                <a:spcPts val="0"/>
              </a:spcAft>
              <a:buNone/>
            </a:pPr>
            <a:r>
              <a:rPr lang="en"/>
              <a:t>USE BIG IMAGE</a:t>
            </a:r>
            <a:endParaRPr/>
          </a:p>
        </p:txBody>
      </p:sp>
      <p:sp>
        <p:nvSpPr>
          <p:cNvPr id="1917" name="Google Shape;1917;p53"/>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pic>
        <p:nvPicPr>
          <p:cNvPr id="1918" name="Google Shape;1918;p53"/>
          <p:cNvPicPr preferRelativeResize="0"/>
          <p:nvPr/>
        </p:nvPicPr>
        <p:blipFill>
          <a:blip r:embed="rId4">
            <a:alphaModFix/>
          </a:blip>
          <a:stretch>
            <a:fillRect/>
          </a:stretch>
        </p:blipFill>
        <p:spPr>
          <a:xfrm>
            <a:off x="-76200" y="-167925"/>
            <a:ext cx="9477550" cy="7108175"/>
          </a:xfrm>
          <a:prstGeom prst="rect">
            <a:avLst/>
          </a:prstGeom>
          <a:noFill/>
          <a:ln>
            <a:noFill/>
          </a:ln>
        </p:spPr>
      </p:pic>
      <p:sp>
        <p:nvSpPr>
          <p:cNvPr id="1919" name="Google Shape;1919;p53"/>
          <p:cNvSpPr txBox="1"/>
          <p:nvPr/>
        </p:nvSpPr>
        <p:spPr>
          <a:xfrm>
            <a:off x="1599575" y="4374375"/>
            <a:ext cx="6430800" cy="947400"/>
          </a:xfrm>
          <a:prstGeom prst="rect">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u="sng">
                <a:solidFill>
                  <a:schemeClr val="hlink"/>
                </a:solidFill>
                <a:hlinkClick r:id="rId5"/>
              </a:rPr>
              <a:t>TD: https://bit.ly/2t4SaKk</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15"/>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7200">
                <a:solidFill>
                  <a:srgbClr val="0B5394"/>
                </a:solidFill>
              </a:rPr>
              <a:t>3</a:t>
            </a:fld>
            <a:endParaRPr sz="7200">
              <a:solidFill>
                <a:srgbClr val="0B5394"/>
              </a:solidFill>
            </a:endParaRPr>
          </a:p>
        </p:txBody>
      </p:sp>
      <p:sp>
        <p:nvSpPr>
          <p:cNvPr id="1548" name="Google Shape;1548;p15"/>
          <p:cNvSpPr txBox="1">
            <a:spLocks noGrp="1"/>
          </p:cNvSpPr>
          <p:nvPr>
            <p:ph type="ctrTitle" idx="4294967295"/>
          </p:nvPr>
        </p:nvSpPr>
        <p:spPr>
          <a:xfrm>
            <a:off x="1052300" y="408275"/>
            <a:ext cx="87012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a:t>Vous n'avez pas les bases</a:t>
            </a:r>
            <a:endParaRPr sz="4600"/>
          </a:p>
          <a:p>
            <a:pPr marL="0" lvl="0" indent="0" algn="l" rtl="0">
              <a:spcBef>
                <a:spcPts val="0"/>
              </a:spcBef>
              <a:spcAft>
                <a:spcPts val="0"/>
              </a:spcAft>
              <a:buNone/>
            </a:pPr>
            <a:endParaRPr sz="4600"/>
          </a:p>
        </p:txBody>
      </p:sp>
      <p:pic>
        <p:nvPicPr>
          <p:cNvPr id="1549" name="Google Shape;1549;p15"/>
          <p:cNvPicPr preferRelativeResize="0"/>
          <p:nvPr/>
        </p:nvPicPr>
        <p:blipFill>
          <a:blip r:embed="rId3">
            <a:alphaModFix/>
          </a:blip>
          <a:stretch>
            <a:fillRect/>
          </a:stretch>
        </p:blipFill>
        <p:spPr>
          <a:xfrm>
            <a:off x="0" y="1714500"/>
            <a:ext cx="9144000" cy="5143500"/>
          </a:xfrm>
          <a:prstGeom prst="rect">
            <a:avLst/>
          </a:prstGeom>
          <a:noFill/>
          <a:ln>
            <a:noFill/>
          </a:ln>
        </p:spPr>
      </p:pic>
      <p:pic>
        <p:nvPicPr>
          <p:cNvPr id="1550" name="Google Shape;1550;p15"/>
          <p:cNvPicPr preferRelativeResize="0"/>
          <p:nvPr/>
        </p:nvPicPr>
        <p:blipFill>
          <a:blip r:embed="rId4">
            <a:alphaModFix/>
          </a:blip>
          <a:stretch>
            <a:fillRect/>
          </a:stretch>
        </p:blipFill>
        <p:spPr>
          <a:xfrm>
            <a:off x="723575" y="2663975"/>
            <a:ext cx="2134575" cy="2134575"/>
          </a:xfrm>
          <a:prstGeom prst="rect">
            <a:avLst/>
          </a:prstGeom>
          <a:noFill/>
          <a:ln>
            <a:noFill/>
          </a:ln>
        </p:spPr>
      </p:pic>
      <p:pic>
        <p:nvPicPr>
          <p:cNvPr id="1551" name="Google Shape;1551;p15"/>
          <p:cNvPicPr preferRelativeResize="0"/>
          <p:nvPr/>
        </p:nvPicPr>
        <p:blipFill rotWithShape="1">
          <a:blip r:embed="rId5">
            <a:alphaModFix/>
          </a:blip>
          <a:srcRect t="18943"/>
          <a:stretch/>
        </p:blipFill>
        <p:spPr>
          <a:xfrm>
            <a:off x="6285875" y="2663975"/>
            <a:ext cx="1877437" cy="2134575"/>
          </a:xfrm>
          <a:prstGeom prst="rect">
            <a:avLst/>
          </a:prstGeom>
          <a:noFill/>
          <a:ln>
            <a:noFill/>
          </a:ln>
        </p:spPr>
      </p:pic>
      <p:pic>
        <p:nvPicPr>
          <p:cNvPr id="1552" name="Google Shape;1552;p15"/>
          <p:cNvPicPr preferRelativeResize="0"/>
          <p:nvPr/>
        </p:nvPicPr>
        <p:blipFill rotWithShape="1">
          <a:blip r:embed="rId6">
            <a:alphaModFix/>
          </a:blip>
          <a:srcRect t="19419"/>
          <a:stretch/>
        </p:blipFill>
        <p:spPr>
          <a:xfrm>
            <a:off x="3633288" y="4559050"/>
            <a:ext cx="1877425" cy="2130677"/>
          </a:xfrm>
          <a:prstGeom prst="rect">
            <a:avLst/>
          </a:prstGeom>
          <a:noFill/>
          <a:ln>
            <a:noFill/>
          </a:ln>
        </p:spPr>
      </p:pic>
      <p:pic>
        <p:nvPicPr>
          <p:cNvPr id="1553" name="Google Shape;1553;p15"/>
          <p:cNvPicPr preferRelativeResize="0"/>
          <p:nvPr/>
        </p:nvPicPr>
        <p:blipFill>
          <a:blip r:embed="rId7">
            <a:alphaModFix/>
          </a:blip>
          <a:stretch>
            <a:fillRect/>
          </a:stretch>
        </p:blipFill>
        <p:spPr>
          <a:xfrm>
            <a:off x="8194900" y="6160972"/>
            <a:ext cx="1101499" cy="578300"/>
          </a:xfrm>
          <a:prstGeom prst="rect">
            <a:avLst/>
          </a:prstGeom>
          <a:noFill/>
          <a:ln>
            <a:noFill/>
          </a:ln>
        </p:spPr>
      </p:pic>
      <p:sp>
        <p:nvSpPr>
          <p:cNvPr id="1554" name="Google Shape;1554;p15"/>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2</a:t>
            </a:r>
            <a:endParaRPr sz="1800"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6"/>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1560" name="Google Shape;1560;p16"/>
          <p:cNvPicPr preferRelativeResize="0"/>
          <p:nvPr/>
        </p:nvPicPr>
        <p:blipFill>
          <a:blip r:embed="rId3">
            <a:alphaModFix/>
          </a:blip>
          <a:stretch>
            <a:fillRect/>
          </a:stretch>
        </p:blipFill>
        <p:spPr>
          <a:xfrm>
            <a:off x="1188275" y="307847"/>
            <a:ext cx="3989849" cy="2940350"/>
          </a:xfrm>
          <a:prstGeom prst="rect">
            <a:avLst/>
          </a:prstGeom>
          <a:noFill/>
          <a:ln>
            <a:noFill/>
          </a:ln>
        </p:spPr>
      </p:pic>
      <p:pic>
        <p:nvPicPr>
          <p:cNvPr id="1561" name="Google Shape;1561;p16"/>
          <p:cNvPicPr preferRelativeResize="0"/>
          <p:nvPr/>
        </p:nvPicPr>
        <p:blipFill>
          <a:blip r:embed="rId4">
            <a:alphaModFix/>
          </a:blip>
          <a:stretch>
            <a:fillRect/>
          </a:stretch>
        </p:blipFill>
        <p:spPr>
          <a:xfrm>
            <a:off x="2970854" y="4136300"/>
            <a:ext cx="3202274" cy="1240325"/>
          </a:xfrm>
          <a:prstGeom prst="rect">
            <a:avLst/>
          </a:prstGeom>
          <a:noFill/>
          <a:ln>
            <a:noFill/>
          </a:ln>
        </p:spPr>
      </p:pic>
      <p:sp>
        <p:nvSpPr>
          <p:cNvPr id="1562" name="Google Shape;1562;p16"/>
          <p:cNvSpPr txBox="1"/>
          <p:nvPr/>
        </p:nvSpPr>
        <p:spPr>
          <a:xfrm>
            <a:off x="5211450" y="1348050"/>
            <a:ext cx="636900" cy="54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rPr>
              <a:t>+</a:t>
            </a:r>
            <a:endParaRPr sz="4800" b="1">
              <a:solidFill>
                <a:srgbClr val="FFFFFF"/>
              </a:solidFill>
            </a:endParaRPr>
          </a:p>
        </p:txBody>
      </p:sp>
      <p:sp>
        <p:nvSpPr>
          <p:cNvPr id="1563" name="Google Shape;1563;p16"/>
          <p:cNvSpPr txBox="1"/>
          <p:nvPr/>
        </p:nvSpPr>
        <p:spPr>
          <a:xfrm>
            <a:off x="4297050" y="3100650"/>
            <a:ext cx="636900" cy="54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FFFFFF"/>
                </a:solidFill>
              </a:rPr>
              <a:t>=</a:t>
            </a:r>
            <a:endParaRPr sz="7200" b="1">
              <a:solidFill>
                <a:srgbClr val="FFFFFF"/>
              </a:solidFill>
            </a:endParaRPr>
          </a:p>
        </p:txBody>
      </p:sp>
      <p:pic>
        <p:nvPicPr>
          <p:cNvPr id="1564" name="Google Shape;1564;p16"/>
          <p:cNvPicPr preferRelativeResize="0"/>
          <p:nvPr/>
        </p:nvPicPr>
        <p:blipFill>
          <a:blip r:embed="rId5">
            <a:alphaModFix/>
          </a:blip>
          <a:stretch>
            <a:fillRect/>
          </a:stretch>
        </p:blipFill>
        <p:spPr>
          <a:xfrm>
            <a:off x="5881675" y="782625"/>
            <a:ext cx="3062200" cy="1990800"/>
          </a:xfrm>
          <a:prstGeom prst="rect">
            <a:avLst/>
          </a:prstGeom>
          <a:noFill/>
          <a:ln>
            <a:noFill/>
          </a:ln>
        </p:spPr>
      </p:pic>
      <p:sp>
        <p:nvSpPr>
          <p:cNvPr id="1565" name="Google Shape;1565;p16"/>
          <p:cNvSpPr txBox="1"/>
          <p:nvPr/>
        </p:nvSpPr>
        <p:spPr>
          <a:xfrm>
            <a:off x="590275" y="5489600"/>
            <a:ext cx="7782300" cy="130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Tous les tags html</a:t>
            </a:r>
            <a:endParaRPr sz="1800" b="1">
              <a:solidFill>
                <a:srgbClr val="FFFFFF"/>
              </a:solidFill>
            </a:endParaRPr>
          </a:p>
          <a:p>
            <a:pPr marL="0" lvl="0" indent="0" algn="ctr" rtl="0">
              <a:spcBef>
                <a:spcPts val="0"/>
              </a:spcBef>
              <a:spcAft>
                <a:spcPts val="0"/>
              </a:spcAft>
              <a:buNone/>
            </a:pPr>
            <a:r>
              <a:rPr lang="en" u="sng">
                <a:solidFill>
                  <a:schemeClr val="hlink"/>
                </a:solidFill>
                <a:hlinkClick r:id="rId6"/>
              </a:rPr>
              <a:t>https://www.w3schools.com/tags/default.asp</a:t>
            </a:r>
            <a:endParaRPr>
              <a:solidFill>
                <a:srgbClr val="FFFFFF"/>
              </a:solidFill>
            </a:endParaRPr>
          </a:p>
          <a:p>
            <a:pPr marL="0" lvl="0" indent="0" algn="ctr" rtl="0">
              <a:spcBef>
                <a:spcPts val="0"/>
              </a:spcBef>
              <a:spcAft>
                <a:spcPts val="0"/>
              </a:spcAft>
              <a:buNone/>
            </a:pPr>
            <a:endParaRPr sz="800" b="1">
              <a:solidFill>
                <a:srgbClr val="FFFFFF"/>
              </a:solidFill>
            </a:endParaRPr>
          </a:p>
          <a:p>
            <a:pPr marL="0" lvl="0" indent="0" algn="ctr" rtl="0">
              <a:spcBef>
                <a:spcPts val="0"/>
              </a:spcBef>
              <a:spcAft>
                <a:spcPts val="0"/>
              </a:spcAft>
              <a:buNone/>
            </a:pPr>
            <a:r>
              <a:rPr lang="en" sz="1800" b="1">
                <a:solidFill>
                  <a:srgbClr val="FFFFFF"/>
                </a:solidFill>
              </a:rPr>
              <a:t>Toutes les propriétés CSS</a:t>
            </a:r>
            <a:endParaRPr sz="1800" b="1">
              <a:solidFill>
                <a:srgbClr val="FFFFFF"/>
              </a:solidFill>
            </a:endParaRPr>
          </a:p>
          <a:p>
            <a:pPr marL="0" lvl="0" indent="0" algn="ctr" rtl="0">
              <a:spcBef>
                <a:spcPts val="0"/>
              </a:spcBef>
              <a:spcAft>
                <a:spcPts val="0"/>
              </a:spcAft>
              <a:buNone/>
            </a:pPr>
            <a:r>
              <a:rPr lang="en" u="sng">
                <a:solidFill>
                  <a:schemeClr val="hlink"/>
                </a:solidFill>
                <a:hlinkClick r:id="rId7"/>
              </a:rPr>
              <a:t>https://www.w3schools.com/cssref/default.asp</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7"/>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
        <p:nvSpPr>
          <p:cNvPr id="1571" name="Google Shape;1571;p17"/>
          <p:cNvSpPr txBox="1"/>
          <p:nvPr/>
        </p:nvSpPr>
        <p:spPr>
          <a:xfrm>
            <a:off x="799200" y="1896550"/>
            <a:ext cx="7545600" cy="37203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Faire bouger, apparaitre ou disparaitre des éléments de la page (un titre, un menu, un paragraphe, une image…).</a:t>
            </a:r>
            <a:endParaRPr sz="2000">
              <a:solidFill>
                <a:srgbClr val="FFFFFF"/>
              </a:solidFill>
            </a:endParaRPr>
          </a:p>
          <a:p>
            <a:pPr marL="0" lvl="0" indent="0" algn="l" rtl="0">
              <a:spcBef>
                <a:spcPts val="0"/>
              </a:spcBef>
              <a:spcAft>
                <a:spcPts val="0"/>
              </a:spcAft>
              <a:buNone/>
            </a:pP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Mettre à jour des éléments de la page sans recharger la page (changer le texte, recalculer un nombre, etc).</a:t>
            </a:r>
            <a:endParaRPr sz="2000">
              <a:solidFill>
                <a:srgbClr val="FFFFFF"/>
              </a:solidFill>
            </a:endParaRPr>
          </a:p>
          <a:p>
            <a:pPr marL="0" lvl="0" indent="0" algn="l" rtl="0">
              <a:spcBef>
                <a:spcPts val="0"/>
              </a:spcBef>
              <a:spcAft>
                <a:spcPts val="0"/>
              </a:spcAft>
              <a:buNone/>
            </a:pP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Demander au serveur un nouveau bout de page et l’insérer dans la page en cours, sans la recharger.</a:t>
            </a:r>
            <a:endParaRPr sz="2000">
              <a:solidFill>
                <a:srgbClr val="FFFFFF"/>
              </a:solidFill>
            </a:endParaRPr>
          </a:p>
          <a:p>
            <a:pPr marL="0" lvl="0" indent="0" algn="l" rtl="0">
              <a:spcBef>
                <a:spcPts val="0"/>
              </a:spcBef>
              <a:spcAft>
                <a:spcPts val="0"/>
              </a:spcAft>
              <a:buNone/>
            </a:pP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Attendre que l’utilisateur fasse quelque chose (cliquer, taper au clavier, bouger la souris…) et réagir (faire une des opérations ci-dessus suite à cette action).</a:t>
            </a:r>
            <a:endParaRPr sz="2000">
              <a:solidFill>
                <a:srgbClr val="FFFFFF"/>
              </a:solidFill>
            </a:endParaRPr>
          </a:p>
          <a:p>
            <a:pPr marL="0" lvl="0" indent="0" algn="l" rtl="0">
              <a:spcBef>
                <a:spcPts val="0"/>
              </a:spcBef>
              <a:spcAft>
                <a:spcPts val="0"/>
              </a:spcAft>
              <a:buClr>
                <a:schemeClr val="dk1"/>
              </a:buClr>
              <a:buSzPts val="1100"/>
              <a:buFont typeface="Arial"/>
              <a:buNone/>
            </a:pPr>
            <a:endParaRPr sz="2000">
              <a:solidFill>
                <a:srgbClr val="FFFFFF"/>
              </a:solidFill>
            </a:endParaRPr>
          </a:p>
          <a:p>
            <a:pPr marL="0" lvl="0" indent="0" algn="l" rtl="0">
              <a:spcBef>
                <a:spcPts val="0"/>
              </a:spcBef>
              <a:spcAft>
                <a:spcPts val="0"/>
              </a:spcAft>
              <a:buNone/>
            </a:pPr>
            <a:endParaRPr sz="2000">
              <a:solidFill>
                <a:srgbClr val="FFFFFF"/>
              </a:solidFill>
            </a:endParaRPr>
          </a:p>
        </p:txBody>
      </p:sp>
      <p:sp>
        <p:nvSpPr>
          <p:cNvPr id="1572" name="Google Shape;1572;p17"/>
          <p:cNvSpPr txBox="1"/>
          <p:nvPr/>
        </p:nvSpPr>
        <p:spPr>
          <a:xfrm>
            <a:off x="533250" y="6269625"/>
            <a:ext cx="80775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Source : </a:t>
            </a:r>
            <a:r>
              <a:rPr lang="en" u="sng">
                <a:solidFill>
                  <a:schemeClr val="hlink"/>
                </a:solidFill>
                <a:hlinkClick r:id="rId3"/>
              </a:rPr>
              <a:t>http://sametmax.com/quest-ce-que-javascript-et-a-quoi-ca-sert/</a:t>
            </a:r>
            <a:endParaRPr/>
          </a:p>
          <a:p>
            <a:pPr marL="0" lvl="0" indent="0" algn="ctr" rtl="0">
              <a:spcBef>
                <a:spcPts val="0"/>
              </a:spcBef>
              <a:spcAft>
                <a:spcPts val="0"/>
              </a:spcAft>
              <a:buNone/>
            </a:pPr>
            <a:endParaRPr/>
          </a:p>
        </p:txBody>
      </p:sp>
      <p:sp>
        <p:nvSpPr>
          <p:cNvPr id="1573" name="Google Shape;1573;p17"/>
          <p:cNvSpPr txBox="1">
            <a:spLocks noGrp="1"/>
          </p:cNvSpPr>
          <p:nvPr>
            <p:ph type="ctrTitle" idx="4294967295"/>
          </p:nvPr>
        </p:nvSpPr>
        <p:spPr>
          <a:xfrm>
            <a:off x="1204700" y="636875"/>
            <a:ext cx="76650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a:t>Javascript ?</a:t>
            </a:r>
            <a:endParaRPr sz="4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8"/>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1579" name="Google Shape;1579;p18"/>
          <p:cNvSpPr txBox="1"/>
          <p:nvPr/>
        </p:nvSpPr>
        <p:spPr>
          <a:xfrm>
            <a:off x="1104000" y="524950"/>
            <a:ext cx="7545600" cy="950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Faire bouger, apparaitre ou disparaitre des éléments de la page (un titre, un menu, un paragraphe, une image…).</a:t>
            </a:r>
            <a:endParaRPr sz="2000">
              <a:solidFill>
                <a:srgbClr val="FFFFFF"/>
              </a:solidFill>
            </a:endParaRPr>
          </a:p>
          <a:p>
            <a:pPr marL="0" lvl="0" indent="0" algn="l" rtl="0">
              <a:spcBef>
                <a:spcPts val="0"/>
              </a:spcBef>
              <a:spcAft>
                <a:spcPts val="0"/>
              </a:spcAft>
              <a:buNone/>
            </a:pPr>
            <a:endParaRPr sz="2000">
              <a:solidFill>
                <a:srgbClr val="FFFFFF"/>
              </a:solidFill>
            </a:endParaRPr>
          </a:p>
        </p:txBody>
      </p:sp>
      <p:pic>
        <p:nvPicPr>
          <p:cNvPr id="1580" name="Google Shape;1580;p18"/>
          <p:cNvPicPr preferRelativeResize="0"/>
          <p:nvPr/>
        </p:nvPicPr>
        <p:blipFill>
          <a:blip r:embed="rId3">
            <a:alphaModFix/>
          </a:blip>
          <a:stretch>
            <a:fillRect/>
          </a:stretch>
        </p:blipFill>
        <p:spPr>
          <a:xfrm>
            <a:off x="152400" y="2025249"/>
            <a:ext cx="8839202" cy="42777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9"/>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1586" name="Google Shape;1586;p19"/>
          <p:cNvSpPr txBox="1"/>
          <p:nvPr/>
        </p:nvSpPr>
        <p:spPr>
          <a:xfrm>
            <a:off x="1104000" y="524950"/>
            <a:ext cx="7545600" cy="873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Mettre à jour des éléments de la page sans recharger la page (changer le texte, recalculer un nombre, etc).</a:t>
            </a:r>
            <a:endParaRPr sz="2000">
              <a:solidFill>
                <a:srgbClr val="FFFFFF"/>
              </a:solidFill>
            </a:endParaRPr>
          </a:p>
        </p:txBody>
      </p:sp>
      <p:pic>
        <p:nvPicPr>
          <p:cNvPr id="1587" name="Google Shape;1587;p19"/>
          <p:cNvPicPr preferRelativeResize="0"/>
          <p:nvPr/>
        </p:nvPicPr>
        <p:blipFill>
          <a:blip r:embed="rId3">
            <a:alphaModFix/>
          </a:blip>
          <a:stretch>
            <a:fillRect/>
          </a:stretch>
        </p:blipFill>
        <p:spPr>
          <a:xfrm>
            <a:off x="307750" y="1865099"/>
            <a:ext cx="8528492" cy="46881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20"/>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1593" name="Google Shape;1593;p20"/>
          <p:cNvSpPr txBox="1"/>
          <p:nvPr/>
        </p:nvSpPr>
        <p:spPr>
          <a:xfrm>
            <a:off x="1104000" y="524950"/>
            <a:ext cx="7545600" cy="865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Demander au serveur un nouveau bout de page et l’insérer dans la page en cours, sans la recharger.</a:t>
            </a:r>
            <a:endParaRPr sz="2000">
              <a:solidFill>
                <a:srgbClr val="FFFFFF"/>
              </a:solidFill>
            </a:endParaRPr>
          </a:p>
        </p:txBody>
      </p:sp>
      <p:pic>
        <p:nvPicPr>
          <p:cNvPr id="1594" name="Google Shape;1594;p20"/>
          <p:cNvPicPr preferRelativeResize="0"/>
          <p:nvPr/>
        </p:nvPicPr>
        <p:blipFill>
          <a:blip r:embed="rId3">
            <a:alphaModFix/>
          </a:blip>
          <a:stretch>
            <a:fillRect/>
          </a:stretch>
        </p:blipFill>
        <p:spPr>
          <a:xfrm>
            <a:off x="152400" y="2017499"/>
            <a:ext cx="8839201" cy="38870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21"/>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1600" name="Google Shape;1600;p21"/>
          <p:cNvSpPr txBox="1"/>
          <p:nvPr/>
        </p:nvSpPr>
        <p:spPr>
          <a:xfrm>
            <a:off x="1104000" y="524950"/>
            <a:ext cx="7545600" cy="1090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Attendre que l’utilisateur fasse quelque chose (cliquer, taper au clavier, bouger la souris…) et réagir (faire une des opérations ci-dessus suite à cette action).</a:t>
            </a:r>
            <a:endParaRPr sz="2000">
              <a:solidFill>
                <a:srgbClr val="FFFFFF"/>
              </a:solidFill>
            </a:endParaRPr>
          </a:p>
          <a:p>
            <a:pPr marL="0" lvl="0" indent="0" algn="l" rtl="0">
              <a:spcBef>
                <a:spcPts val="0"/>
              </a:spcBef>
              <a:spcAft>
                <a:spcPts val="0"/>
              </a:spcAft>
              <a:buNone/>
            </a:pPr>
            <a:endParaRPr sz="2000">
              <a:solidFill>
                <a:srgbClr val="FFFFFF"/>
              </a:solidFill>
            </a:endParaRPr>
          </a:p>
          <a:p>
            <a:pPr marL="0" lvl="0" indent="0" algn="l" rtl="0">
              <a:spcBef>
                <a:spcPts val="0"/>
              </a:spcBef>
              <a:spcAft>
                <a:spcPts val="0"/>
              </a:spcAft>
              <a:buNone/>
            </a:pPr>
            <a:endParaRPr sz="2000">
              <a:solidFill>
                <a:srgbClr val="FFFFFF"/>
              </a:solidFill>
            </a:endParaRPr>
          </a:p>
        </p:txBody>
      </p:sp>
      <p:pic>
        <p:nvPicPr>
          <p:cNvPr id="1601" name="Google Shape;1601;p21"/>
          <p:cNvPicPr preferRelativeResize="0"/>
          <p:nvPr/>
        </p:nvPicPr>
        <p:blipFill>
          <a:blip r:embed="rId3">
            <a:alphaModFix/>
          </a:blip>
          <a:stretch>
            <a:fillRect/>
          </a:stretch>
        </p:blipFill>
        <p:spPr>
          <a:xfrm>
            <a:off x="152400" y="2017499"/>
            <a:ext cx="8839200" cy="4247580"/>
          </a:xfrm>
          <a:prstGeom prst="rect">
            <a:avLst/>
          </a:prstGeom>
          <a:noFill/>
          <a:ln>
            <a:noFill/>
          </a:ln>
        </p:spPr>
      </p:pic>
    </p:spTree>
  </p:cSld>
  <p:clrMapOvr>
    <a:masterClrMapping/>
  </p:clrMapOvr>
</p:sld>
</file>

<file path=ppt/theme/theme1.xml><?xml version="1.0" encoding="utf-8"?>
<a:theme xmlns:a="http://schemas.openxmlformats.org/drawingml/2006/main" name="Aem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600</TotalTime>
  <Words>1445</Words>
  <Application>Microsoft Macintosh PowerPoint</Application>
  <PresentationFormat>Affichage à l'écran (4:3)</PresentationFormat>
  <Paragraphs>202</Paragraphs>
  <Slides>23</Slides>
  <Notes>23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vt:i4>
      </vt:variant>
    </vt:vector>
  </HeadingPairs>
  <TitlesOfParts>
    <vt:vector size="29" baseType="lpstr">
      <vt:lpstr>Arial</vt:lpstr>
      <vt:lpstr>Montserrat</vt:lpstr>
      <vt:lpstr>Courier New</vt:lpstr>
      <vt:lpstr>PT Serif</vt:lpstr>
      <vt:lpstr>Roboto</vt:lpstr>
      <vt:lpstr>Aemelia template</vt:lpstr>
      <vt:lpstr>Présentation PowerPoint</vt:lpstr>
      <vt:lpstr>HELLO!</vt:lpstr>
      <vt:lpstr>Vous n'avez pas les bases </vt:lpstr>
      <vt:lpstr>Présentation PowerPoint</vt:lpstr>
      <vt:lpstr>Javascript ?</vt:lpstr>
      <vt:lpstr>Présentation PowerPoint</vt:lpstr>
      <vt:lpstr>Présentation PowerPoint</vt:lpstr>
      <vt:lpstr>Présentation PowerPoint</vt:lpstr>
      <vt:lpstr>Présentation PowerPoint</vt:lpstr>
      <vt:lpstr>Lien utiles</vt:lpstr>
      <vt:lpstr>Frameworks</vt:lpstr>
      <vt:lpstr>Présentation PowerPoint</vt:lpstr>
      <vt:lpstr>ANGULAR</vt:lpstr>
      <vt:lpstr>Présentation PowerPoint</vt:lpstr>
      <vt:lpstr>SUJET ET  OBJECTIFS</vt:lpstr>
      <vt:lpstr>Approche modulaire </vt:lpstr>
      <vt:lpstr>Approche modulaire </vt:lpstr>
      <vt:lpstr>Approche modulaire</vt:lpstr>
      <vt:lpstr>Approche modulaire </vt:lpstr>
      <vt:lpstr>Présentation PowerPoint</vt:lpstr>
      <vt:lpstr>STARTER</vt:lpstr>
      <vt:lpstr>Présentation PowerPoint</vt:lpstr>
      <vt:lpstr>WANT BIG IMPACT? USE BIG IMAGE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Youssef Mekouar</cp:lastModifiedBy>
  <cp:revision>3</cp:revision>
  <dcterms:modified xsi:type="dcterms:W3CDTF">2022-02-03T01:13:39Z</dcterms:modified>
</cp:coreProperties>
</file>